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6" r:id="rId2"/>
    <p:sldId id="257" r:id="rId3"/>
    <p:sldId id="301" r:id="rId4"/>
    <p:sldId id="307" r:id="rId5"/>
    <p:sldId id="308" r:id="rId6"/>
    <p:sldId id="309" r:id="rId7"/>
    <p:sldId id="298" r:id="rId8"/>
    <p:sldId id="282" r:id="rId9"/>
    <p:sldId id="300" r:id="rId10"/>
    <p:sldId id="283" r:id="rId11"/>
    <p:sldId id="299" r:id="rId12"/>
    <p:sldId id="306" r:id="rId13"/>
    <p:sldId id="297" r:id="rId14"/>
    <p:sldId id="28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7BD7"/>
    <a:srgbClr val="D1B2E8"/>
    <a:srgbClr val="FC68B9"/>
    <a:srgbClr val="B340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29" autoAdjust="0"/>
    <p:restoredTop sz="94660"/>
  </p:normalViewPr>
  <p:slideViewPr>
    <p:cSldViewPr snapToGrid="0">
      <p:cViewPr varScale="1">
        <p:scale>
          <a:sx n="95" d="100"/>
          <a:sy n="95" d="100"/>
        </p:scale>
        <p:origin x="86" y="1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2A503C-CB8F-4F1B-B673-28ACF9144290}" type="doc">
      <dgm:prSet loTypeId="urn:microsoft.com/office/officeart/2005/8/layout/venn3" loCatId="relationship" qsTypeId="urn:microsoft.com/office/officeart/2005/8/quickstyle/simple3" qsCatId="simple" csTypeId="urn:microsoft.com/office/officeart/2005/8/colors/colorful1" csCatId="colorful"/>
      <dgm:spPr/>
      <dgm:t>
        <a:bodyPr/>
        <a:lstStyle/>
        <a:p>
          <a:endParaRPr lang="ru-RU"/>
        </a:p>
      </dgm:t>
    </dgm:pt>
    <dgm:pt modelId="{16D38094-DCDA-4ED8-A0E0-14D58C474BAD}">
      <dgm:prSet custT="1"/>
      <dgm:spPr/>
      <dgm:t>
        <a:bodyPr/>
        <a:lstStyle/>
        <a:p>
          <a:pPr rtl="0"/>
          <a:r>
            <a:rPr lang="ru-RU" sz="1800" b="1" dirty="0" err="1">
              <a:solidFill>
                <a:schemeClr val="accent2">
                  <a:lumMod val="75000"/>
                </a:schemeClr>
              </a:solidFill>
            </a:rPr>
            <a:t>Фармакодинамика</a:t>
          </a:r>
          <a:r>
            <a:rPr lang="ru-RU" sz="1800" dirty="0"/>
            <a:t> - </a:t>
          </a:r>
          <a:r>
            <a:rPr lang="ru-RU" sz="1800" dirty="0" err="1"/>
            <a:t>бұл</a:t>
          </a:r>
          <a:r>
            <a:rPr lang="ru-RU" sz="1800" dirty="0"/>
            <a:t> </a:t>
          </a:r>
          <a:r>
            <a:rPr lang="ru-RU" sz="1800" dirty="0" err="1"/>
            <a:t>дәрілік</a:t>
          </a:r>
          <a:r>
            <a:rPr lang="ru-RU" sz="1800" dirty="0"/>
            <a:t> </a:t>
          </a:r>
          <a:r>
            <a:rPr lang="ru-RU" sz="1800" dirty="0" err="1"/>
            <a:t>заттардың</a:t>
          </a:r>
          <a:r>
            <a:rPr lang="ru-RU" sz="1800" dirty="0"/>
            <a:t> </a:t>
          </a:r>
          <a:r>
            <a:rPr lang="ru-RU" sz="1800" dirty="0" err="1"/>
            <a:t>локализациясын</a:t>
          </a:r>
          <a:r>
            <a:rPr lang="ru-RU" sz="1800" dirty="0"/>
            <a:t>, </a:t>
          </a:r>
          <a:r>
            <a:rPr lang="ru-RU" sz="1800" dirty="0" err="1"/>
            <a:t>әсер</a:t>
          </a:r>
          <a:r>
            <a:rPr lang="ru-RU" sz="1800" dirty="0"/>
            <a:t> </a:t>
          </a:r>
          <a:r>
            <a:rPr lang="ru-RU" sz="1800" dirty="0" err="1"/>
            <a:t>ету</a:t>
          </a:r>
          <a:r>
            <a:rPr lang="ru-RU" sz="1800" dirty="0"/>
            <a:t> </a:t>
          </a:r>
          <a:r>
            <a:rPr lang="ru-RU" sz="1800" dirty="0" err="1"/>
            <a:t>механизмін</a:t>
          </a:r>
          <a:r>
            <a:rPr lang="ru-RU" sz="1800" dirty="0"/>
            <a:t> </a:t>
          </a:r>
          <a:r>
            <a:rPr lang="ru-RU" sz="1800" dirty="0" err="1"/>
            <a:t>және</a:t>
          </a:r>
          <a:r>
            <a:rPr lang="ru-RU" sz="1800" dirty="0"/>
            <a:t> </a:t>
          </a:r>
          <a:r>
            <a:rPr lang="ru-RU" sz="1800" dirty="0" err="1"/>
            <a:t>фармакологиялық</a:t>
          </a:r>
          <a:r>
            <a:rPr lang="ru-RU" sz="1800" dirty="0"/>
            <a:t> </a:t>
          </a:r>
          <a:r>
            <a:rPr lang="ru-RU" sz="1800" dirty="0" err="1"/>
            <a:t>әсерін</a:t>
          </a:r>
          <a:r>
            <a:rPr lang="ru-RU" sz="1800" dirty="0"/>
            <a:t>, </a:t>
          </a:r>
          <a:r>
            <a:rPr lang="ru-RU" sz="1800" dirty="0" err="1"/>
            <a:t>олардың</a:t>
          </a:r>
          <a:r>
            <a:rPr lang="ru-RU" sz="1800" dirty="0"/>
            <a:t> </a:t>
          </a:r>
          <a:r>
            <a:rPr lang="ru-RU" sz="1800" dirty="0" err="1"/>
            <a:t>әсер</a:t>
          </a:r>
          <a:r>
            <a:rPr lang="ru-RU" sz="1800" dirty="0"/>
            <a:t> </a:t>
          </a:r>
          <a:r>
            <a:rPr lang="ru-RU" sz="1800" dirty="0" err="1"/>
            <a:t>ету</a:t>
          </a:r>
          <a:r>
            <a:rPr lang="ru-RU" sz="1800" dirty="0"/>
            <a:t> </a:t>
          </a:r>
          <a:r>
            <a:rPr lang="ru-RU" sz="1800" dirty="0" err="1"/>
            <a:t>күші</a:t>
          </a:r>
          <a:r>
            <a:rPr lang="ru-RU" sz="1800" dirty="0"/>
            <a:t> мен </a:t>
          </a:r>
          <a:r>
            <a:rPr lang="ru-RU" sz="1800" dirty="0" err="1"/>
            <a:t>ұзақтығын</a:t>
          </a:r>
          <a:r>
            <a:rPr lang="ru-RU" sz="1800" dirty="0"/>
            <a:t> </a:t>
          </a:r>
          <a:r>
            <a:rPr lang="ru-RU" sz="1800" dirty="0" err="1"/>
            <a:t>зерттейтін</a:t>
          </a:r>
          <a:r>
            <a:rPr lang="ru-RU" sz="1800" dirty="0"/>
            <a:t> фармакология </a:t>
          </a:r>
          <a:r>
            <a:rPr lang="ru-RU" sz="1800" dirty="0" err="1"/>
            <a:t>бөлімі</a:t>
          </a:r>
          <a:r>
            <a:rPr lang="ru-RU" sz="1800" dirty="0"/>
            <a:t>.</a:t>
          </a:r>
        </a:p>
      </dgm:t>
    </dgm:pt>
    <dgm:pt modelId="{356B5CE1-25EC-4BBB-8451-C90CBB15518B}" type="parTrans" cxnId="{23732A2C-0E1A-4136-ADA2-08E06871910C}">
      <dgm:prSet/>
      <dgm:spPr/>
      <dgm:t>
        <a:bodyPr/>
        <a:lstStyle/>
        <a:p>
          <a:endParaRPr lang="ru-RU" sz="2000"/>
        </a:p>
      </dgm:t>
    </dgm:pt>
    <dgm:pt modelId="{0D1EB2A0-BF62-47C0-9FB5-9A9768009AF7}" type="sibTrans" cxnId="{23732A2C-0E1A-4136-ADA2-08E06871910C}">
      <dgm:prSet/>
      <dgm:spPr/>
      <dgm:t>
        <a:bodyPr/>
        <a:lstStyle/>
        <a:p>
          <a:endParaRPr lang="ru-RU" sz="2000"/>
        </a:p>
      </dgm:t>
    </dgm:pt>
    <dgm:pt modelId="{65CE7552-564E-4A7B-BEDC-8281D83F9F2F}">
      <dgm:prSet custT="1"/>
      <dgm:spPr/>
      <dgm:t>
        <a:bodyPr/>
        <a:lstStyle/>
        <a:p>
          <a:pPr rtl="0"/>
          <a:r>
            <a:rPr lang="ru-RU" sz="1800" b="1" dirty="0" err="1">
              <a:solidFill>
                <a:schemeClr val="accent1">
                  <a:lumMod val="75000"/>
                </a:schemeClr>
              </a:solidFill>
            </a:rPr>
            <a:t>Фармакокинетика</a:t>
          </a:r>
          <a:r>
            <a:rPr lang="ru-RU" sz="1800" dirty="0"/>
            <a:t> - </a:t>
          </a:r>
          <a:r>
            <a:rPr lang="ru-RU" sz="1800" dirty="0" err="1"/>
            <a:t>жануарларда</a:t>
          </a:r>
          <a:r>
            <a:rPr lang="ru-RU" sz="1800" dirty="0"/>
            <a:t> </a:t>
          </a:r>
          <a:r>
            <a:rPr lang="ru-RU" sz="1800" dirty="0" err="1"/>
            <a:t>немесе</a:t>
          </a:r>
          <a:r>
            <a:rPr lang="ru-RU" sz="1800" dirty="0"/>
            <a:t> </a:t>
          </a:r>
          <a:r>
            <a:rPr lang="ru-RU" sz="1800" dirty="0" err="1"/>
            <a:t>адам</a:t>
          </a:r>
          <a:r>
            <a:rPr lang="ru-RU" sz="1800" dirty="0"/>
            <a:t> </a:t>
          </a:r>
          <a:r>
            <a:rPr lang="ru-RU" sz="1800" dirty="0" err="1"/>
            <a:t>ағзасында</a:t>
          </a:r>
          <a:r>
            <a:rPr lang="ru-RU" sz="1800" dirty="0"/>
            <a:t> </a:t>
          </a:r>
          <a:r>
            <a:rPr lang="ru-RU" sz="1800" dirty="0" err="1"/>
            <a:t>препаратпен</a:t>
          </a:r>
          <a:r>
            <a:rPr lang="ru-RU" sz="1800" dirty="0"/>
            <a:t> </a:t>
          </a:r>
          <a:r>
            <a:rPr lang="ru-RU" sz="1800" dirty="0" err="1"/>
            <a:t>жүретін</a:t>
          </a:r>
          <a:r>
            <a:rPr lang="ru-RU" sz="1800" dirty="0"/>
            <a:t> </a:t>
          </a:r>
          <a:r>
            <a:rPr lang="ru-RU" sz="1800" dirty="0" err="1"/>
            <a:t>химиялық</a:t>
          </a:r>
          <a:r>
            <a:rPr lang="ru-RU" sz="1800" dirty="0"/>
            <a:t> </a:t>
          </a:r>
          <a:r>
            <a:rPr lang="ru-RU" sz="1800" dirty="0" err="1"/>
            <a:t>және</a:t>
          </a:r>
          <a:r>
            <a:rPr lang="ru-RU" sz="1800" dirty="0"/>
            <a:t> </a:t>
          </a:r>
          <a:r>
            <a:rPr lang="ru-RU" sz="1800" dirty="0" err="1"/>
            <a:t>биологиялық</a:t>
          </a:r>
          <a:r>
            <a:rPr lang="ru-RU" sz="1800" dirty="0"/>
            <a:t> </a:t>
          </a:r>
          <a:r>
            <a:rPr lang="ru-RU" sz="1800" dirty="0" err="1"/>
            <a:t>процестердің</a:t>
          </a:r>
          <a:r>
            <a:rPr lang="ru-RU" sz="1800" dirty="0"/>
            <a:t> </a:t>
          </a:r>
          <a:r>
            <a:rPr lang="ru-RU" sz="1800" dirty="0" err="1"/>
            <a:t>кинетикалық</a:t>
          </a:r>
          <a:r>
            <a:rPr lang="ru-RU" sz="1800" dirty="0"/>
            <a:t> </a:t>
          </a:r>
          <a:r>
            <a:rPr lang="ru-RU" sz="1800" dirty="0" err="1"/>
            <a:t>заңдылықтарын</a:t>
          </a:r>
          <a:r>
            <a:rPr lang="ru-RU" sz="1800" dirty="0"/>
            <a:t> </a:t>
          </a:r>
          <a:r>
            <a:rPr lang="ru-RU" sz="1800" dirty="0" err="1"/>
            <a:t>зерттейтін</a:t>
          </a:r>
          <a:r>
            <a:rPr lang="ru-RU" sz="1800" dirty="0"/>
            <a:t> фармакология </a:t>
          </a:r>
          <a:r>
            <a:rPr lang="ru-RU" sz="1800" dirty="0" err="1"/>
            <a:t>бөлімі</a:t>
          </a:r>
          <a:r>
            <a:rPr lang="ru-RU" sz="1800" dirty="0"/>
            <a:t>.</a:t>
          </a:r>
        </a:p>
      </dgm:t>
    </dgm:pt>
    <dgm:pt modelId="{3C6429BD-B8E7-4FD0-9FFA-4D999C5C5511}" type="parTrans" cxnId="{09912DE5-EEF4-4E07-BAF0-2B7979A32AD0}">
      <dgm:prSet/>
      <dgm:spPr/>
      <dgm:t>
        <a:bodyPr/>
        <a:lstStyle/>
        <a:p>
          <a:endParaRPr lang="ru-RU" sz="2000"/>
        </a:p>
      </dgm:t>
    </dgm:pt>
    <dgm:pt modelId="{C02D2AEC-8BD1-424E-AB13-9FCABBB4ACDE}" type="sibTrans" cxnId="{09912DE5-EEF4-4E07-BAF0-2B7979A32AD0}">
      <dgm:prSet/>
      <dgm:spPr/>
      <dgm:t>
        <a:bodyPr/>
        <a:lstStyle/>
        <a:p>
          <a:endParaRPr lang="ru-RU" sz="2000"/>
        </a:p>
      </dgm:t>
    </dgm:pt>
    <dgm:pt modelId="{1A9D9C58-B119-4167-987F-7E78303784C9}">
      <dgm:prSet custT="1"/>
      <dgm:spPr/>
      <dgm:t>
        <a:bodyPr/>
        <a:lstStyle/>
        <a:p>
          <a:pPr rtl="0"/>
          <a:r>
            <a:rPr lang="ru-RU" sz="1800"/>
            <a:t>Фармакокинетиканы фармакодинамикамен шатастыруға болмайды, сонымен қатар фармакологиялық қасиеттерге байланысты. Фармакокинетика - бұл препараттың организмдегі химиялық түрленуі туралы ғылым, ал фармакодинамика - бұл дәрінің ағзаға әсер ету механизмі туралы ғылым.</a:t>
          </a:r>
        </a:p>
      </dgm:t>
    </dgm:pt>
    <dgm:pt modelId="{99D1C868-AA13-4E7F-B371-8BCD5C3CBD25}" type="parTrans" cxnId="{3DC2B3B7-BDBF-4F0C-BF85-DE3B0C48091D}">
      <dgm:prSet/>
      <dgm:spPr/>
      <dgm:t>
        <a:bodyPr/>
        <a:lstStyle/>
        <a:p>
          <a:endParaRPr lang="ru-RU" sz="2000"/>
        </a:p>
      </dgm:t>
    </dgm:pt>
    <dgm:pt modelId="{9886DA08-5F65-44AF-8877-6C1CB32EB670}" type="sibTrans" cxnId="{3DC2B3B7-BDBF-4F0C-BF85-DE3B0C48091D}">
      <dgm:prSet/>
      <dgm:spPr/>
      <dgm:t>
        <a:bodyPr/>
        <a:lstStyle/>
        <a:p>
          <a:endParaRPr lang="ru-RU" sz="2000"/>
        </a:p>
      </dgm:t>
    </dgm:pt>
    <dgm:pt modelId="{97491B2A-C527-40F4-8146-C5F77A124BA5}" type="pres">
      <dgm:prSet presAssocID="{E42A503C-CB8F-4F1B-B673-28ACF9144290}" presName="Name0" presStyleCnt="0">
        <dgm:presLayoutVars>
          <dgm:dir/>
          <dgm:resizeHandles val="exact"/>
        </dgm:presLayoutVars>
      </dgm:prSet>
      <dgm:spPr/>
    </dgm:pt>
    <dgm:pt modelId="{D63A6D75-36A0-4A0D-A39C-8E607BBAB8D5}" type="pres">
      <dgm:prSet presAssocID="{16D38094-DCDA-4ED8-A0E0-14D58C474BAD}" presName="Name5" presStyleLbl="vennNode1" presStyleIdx="0" presStyleCnt="3">
        <dgm:presLayoutVars>
          <dgm:bulletEnabled val="1"/>
        </dgm:presLayoutVars>
      </dgm:prSet>
      <dgm:spPr/>
    </dgm:pt>
    <dgm:pt modelId="{387C96E4-6136-4021-80A3-F64CBFEF28C5}" type="pres">
      <dgm:prSet presAssocID="{0D1EB2A0-BF62-47C0-9FB5-9A9768009AF7}" presName="space" presStyleCnt="0"/>
      <dgm:spPr/>
    </dgm:pt>
    <dgm:pt modelId="{4095B009-2D15-49AD-A873-E92FF2A09CD9}" type="pres">
      <dgm:prSet presAssocID="{65CE7552-564E-4A7B-BEDC-8281D83F9F2F}" presName="Name5" presStyleLbl="vennNode1" presStyleIdx="1" presStyleCnt="3">
        <dgm:presLayoutVars>
          <dgm:bulletEnabled val="1"/>
        </dgm:presLayoutVars>
      </dgm:prSet>
      <dgm:spPr/>
    </dgm:pt>
    <dgm:pt modelId="{247A6FEB-15DF-4E1C-BCA1-FA5366D08247}" type="pres">
      <dgm:prSet presAssocID="{C02D2AEC-8BD1-424E-AB13-9FCABBB4ACDE}" presName="space" presStyleCnt="0"/>
      <dgm:spPr/>
    </dgm:pt>
    <dgm:pt modelId="{8A9F447A-A3AD-4216-AAD8-1D619C8E582B}" type="pres">
      <dgm:prSet presAssocID="{1A9D9C58-B119-4167-987F-7E78303784C9}" presName="Name5" presStyleLbl="vennNode1" presStyleIdx="2" presStyleCnt="3">
        <dgm:presLayoutVars>
          <dgm:bulletEnabled val="1"/>
        </dgm:presLayoutVars>
      </dgm:prSet>
      <dgm:spPr/>
    </dgm:pt>
  </dgm:ptLst>
  <dgm:cxnLst>
    <dgm:cxn modelId="{3EEB390B-B616-4B1E-9295-66298EB31A98}" type="presOf" srcId="{16D38094-DCDA-4ED8-A0E0-14D58C474BAD}" destId="{D63A6D75-36A0-4A0D-A39C-8E607BBAB8D5}" srcOrd="0" destOrd="0" presId="urn:microsoft.com/office/officeart/2005/8/layout/venn3"/>
    <dgm:cxn modelId="{6BC50329-356E-4F97-A931-33CB67B2AAA7}" type="presOf" srcId="{1A9D9C58-B119-4167-987F-7E78303784C9}" destId="{8A9F447A-A3AD-4216-AAD8-1D619C8E582B}" srcOrd="0" destOrd="0" presId="urn:microsoft.com/office/officeart/2005/8/layout/venn3"/>
    <dgm:cxn modelId="{23732A2C-0E1A-4136-ADA2-08E06871910C}" srcId="{E42A503C-CB8F-4F1B-B673-28ACF9144290}" destId="{16D38094-DCDA-4ED8-A0E0-14D58C474BAD}" srcOrd="0" destOrd="0" parTransId="{356B5CE1-25EC-4BBB-8451-C90CBB15518B}" sibTransId="{0D1EB2A0-BF62-47C0-9FB5-9A9768009AF7}"/>
    <dgm:cxn modelId="{5CD19D6A-776D-4EDE-9EA7-2E41D4F8EFBA}" type="presOf" srcId="{E42A503C-CB8F-4F1B-B673-28ACF9144290}" destId="{97491B2A-C527-40F4-8146-C5F77A124BA5}" srcOrd="0" destOrd="0" presId="urn:microsoft.com/office/officeart/2005/8/layout/venn3"/>
    <dgm:cxn modelId="{3DC2B3B7-BDBF-4F0C-BF85-DE3B0C48091D}" srcId="{E42A503C-CB8F-4F1B-B673-28ACF9144290}" destId="{1A9D9C58-B119-4167-987F-7E78303784C9}" srcOrd="2" destOrd="0" parTransId="{99D1C868-AA13-4E7F-B371-8BCD5C3CBD25}" sibTransId="{9886DA08-5F65-44AF-8877-6C1CB32EB670}"/>
    <dgm:cxn modelId="{09912DE5-EEF4-4E07-BAF0-2B7979A32AD0}" srcId="{E42A503C-CB8F-4F1B-B673-28ACF9144290}" destId="{65CE7552-564E-4A7B-BEDC-8281D83F9F2F}" srcOrd="1" destOrd="0" parTransId="{3C6429BD-B8E7-4FD0-9FFA-4D999C5C5511}" sibTransId="{C02D2AEC-8BD1-424E-AB13-9FCABBB4ACDE}"/>
    <dgm:cxn modelId="{10B255ED-4CBC-4FC7-8841-79A0320DFC16}" type="presOf" srcId="{65CE7552-564E-4A7B-BEDC-8281D83F9F2F}" destId="{4095B009-2D15-49AD-A873-E92FF2A09CD9}" srcOrd="0" destOrd="0" presId="urn:microsoft.com/office/officeart/2005/8/layout/venn3"/>
    <dgm:cxn modelId="{980D7F1A-20AE-4BB9-868B-94CAAA01D047}" type="presParOf" srcId="{97491B2A-C527-40F4-8146-C5F77A124BA5}" destId="{D63A6D75-36A0-4A0D-A39C-8E607BBAB8D5}" srcOrd="0" destOrd="0" presId="urn:microsoft.com/office/officeart/2005/8/layout/venn3"/>
    <dgm:cxn modelId="{0FBEA80E-5511-4C26-91B6-ED30311E4ECC}" type="presParOf" srcId="{97491B2A-C527-40F4-8146-C5F77A124BA5}" destId="{387C96E4-6136-4021-80A3-F64CBFEF28C5}" srcOrd="1" destOrd="0" presId="urn:microsoft.com/office/officeart/2005/8/layout/venn3"/>
    <dgm:cxn modelId="{F81452BC-A928-43E0-B9FD-91C0F4403668}" type="presParOf" srcId="{97491B2A-C527-40F4-8146-C5F77A124BA5}" destId="{4095B009-2D15-49AD-A873-E92FF2A09CD9}" srcOrd="2" destOrd="0" presId="urn:microsoft.com/office/officeart/2005/8/layout/venn3"/>
    <dgm:cxn modelId="{CFCE03EB-7322-4E91-B844-8436D3A6333F}" type="presParOf" srcId="{97491B2A-C527-40F4-8146-C5F77A124BA5}" destId="{247A6FEB-15DF-4E1C-BCA1-FA5366D08247}" srcOrd="3" destOrd="0" presId="urn:microsoft.com/office/officeart/2005/8/layout/venn3"/>
    <dgm:cxn modelId="{7A9599D8-F3DA-4FE7-89E3-A4F223234178}" type="presParOf" srcId="{97491B2A-C527-40F4-8146-C5F77A124BA5}" destId="{8A9F447A-A3AD-4216-AAD8-1D619C8E582B}"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5C9BF9-2C7A-44FB-AE77-EFD49F36C8E3}" type="doc">
      <dgm:prSet loTypeId="urn:microsoft.com/office/officeart/2005/8/layout/hList9" loCatId="list" qsTypeId="urn:microsoft.com/office/officeart/2005/8/quickstyle/simple3" qsCatId="simple" csTypeId="urn:microsoft.com/office/officeart/2005/8/colors/colorful1" csCatId="colorful" phldr="1"/>
      <dgm:spPr/>
      <dgm:t>
        <a:bodyPr/>
        <a:lstStyle/>
        <a:p>
          <a:endParaRPr lang="ru-RU"/>
        </a:p>
      </dgm:t>
    </dgm:pt>
    <dgm:pt modelId="{792DA8F1-706D-4A26-9AC6-CF1CFEB38C58}">
      <dgm:prSet custT="1"/>
      <dgm:spPr/>
      <dgm:t>
        <a:bodyPr/>
        <a:lstStyle/>
        <a:p>
          <a:pPr rtl="0"/>
          <a:r>
            <a:rPr lang="kk-KZ" sz="1600"/>
            <a:t>Вирусқа қарсы</a:t>
          </a:r>
          <a:endParaRPr lang="ru-RU" sz="1600"/>
        </a:p>
      </dgm:t>
    </dgm:pt>
    <dgm:pt modelId="{991637FE-2E53-440D-B4AC-E61CF8F91589}" type="parTrans" cxnId="{A1A735C7-4485-47B6-8031-1028CD28F07B}">
      <dgm:prSet/>
      <dgm:spPr/>
      <dgm:t>
        <a:bodyPr/>
        <a:lstStyle/>
        <a:p>
          <a:endParaRPr lang="ru-RU"/>
        </a:p>
      </dgm:t>
    </dgm:pt>
    <dgm:pt modelId="{DB9D74B5-3869-4475-A114-2EDDFB187091}" type="sibTrans" cxnId="{A1A735C7-4485-47B6-8031-1028CD28F07B}">
      <dgm:prSet/>
      <dgm:spPr/>
      <dgm:t>
        <a:bodyPr/>
        <a:lstStyle/>
        <a:p>
          <a:endParaRPr lang="ru-RU"/>
        </a:p>
      </dgm:t>
    </dgm:pt>
    <dgm:pt modelId="{D74FCDD8-FBEC-4B03-9AB5-A48CA7EB1020}">
      <dgm:prSet/>
      <dgm:spPr/>
      <dgm:t>
        <a:bodyPr/>
        <a:lstStyle/>
        <a:p>
          <a:pPr rtl="0"/>
          <a:r>
            <a:rPr lang="kk-KZ"/>
            <a:t>Ацикловир</a:t>
          </a:r>
          <a:endParaRPr lang="ru-RU"/>
        </a:p>
      </dgm:t>
    </dgm:pt>
    <dgm:pt modelId="{60390067-98B9-421A-BED2-9C760286F3F0}" type="parTrans" cxnId="{3C894F79-5C84-4300-B7E7-71BA6263DF41}">
      <dgm:prSet/>
      <dgm:spPr/>
      <dgm:t>
        <a:bodyPr/>
        <a:lstStyle/>
        <a:p>
          <a:endParaRPr lang="ru-RU"/>
        </a:p>
      </dgm:t>
    </dgm:pt>
    <dgm:pt modelId="{834F3DFF-89A7-4A21-8D1E-484ED9368081}" type="sibTrans" cxnId="{3C894F79-5C84-4300-B7E7-71BA6263DF41}">
      <dgm:prSet/>
      <dgm:spPr/>
      <dgm:t>
        <a:bodyPr/>
        <a:lstStyle/>
        <a:p>
          <a:endParaRPr lang="ru-RU"/>
        </a:p>
      </dgm:t>
    </dgm:pt>
    <dgm:pt modelId="{9BC6EB89-66BA-4D26-873E-403FDDC3580F}">
      <dgm:prSet/>
      <dgm:spPr/>
      <dgm:t>
        <a:bodyPr/>
        <a:lstStyle/>
        <a:p>
          <a:pPr rtl="0"/>
          <a:r>
            <a:rPr lang="kk-KZ"/>
            <a:t>Валацикловир</a:t>
          </a:r>
          <a:endParaRPr lang="ru-RU"/>
        </a:p>
      </dgm:t>
    </dgm:pt>
    <dgm:pt modelId="{10277E9E-9603-4291-A2DA-9EE75782554C}" type="parTrans" cxnId="{580E1214-810A-42D8-AF41-C2836FBA35A1}">
      <dgm:prSet/>
      <dgm:spPr/>
      <dgm:t>
        <a:bodyPr/>
        <a:lstStyle/>
        <a:p>
          <a:endParaRPr lang="ru-RU"/>
        </a:p>
      </dgm:t>
    </dgm:pt>
    <dgm:pt modelId="{D167459C-48DC-4B35-8869-071DF51B73A8}" type="sibTrans" cxnId="{580E1214-810A-42D8-AF41-C2836FBA35A1}">
      <dgm:prSet/>
      <dgm:spPr/>
      <dgm:t>
        <a:bodyPr/>
        <a:lstStyle/>
        <a:p>
          <a:endParaRPr lang="ru-RU"/>
        </a:p>
      </dgm:t>
    </dgm:pt>
    <dgm:pt modelId="{AF0B4913-5FF6-4B65-A0F3-84C4D5131D6F}">
      <dgm:prSet/>
      <dgm:spPr/>
      <dgm:t>
        <a:bodyPr/>
        <a:lstStyle/>
        <a:p>
          <a:pPr rtl="0"/>
          <a:r>
            <a:rPr lang="kk-KZ"/>
            <a:t>Пенцикловир</a:t>
          </a:r>
          <a:endParaRPr lang="ru-RU"/>
        </a:p>
      </dgm:t>
    </dgm:pt>
    <dgm:pt modelId="{8FFD6ED0-3C79-484D-BE8E-723F0DAD41BB}" type="parTrans" cxnId="{8B160EC1-48C5-4094-9227-479C4AE0B506}">
      <dgm:prSet/>
      <dgm:spPr/>
      <dgm:t>
        <a:bodyPr/>
        <a:lstStyle/>
        <a:p>
          <a:endParaRPr lang="ru-RU"/>
        </a:p>
      </dgm:t>
    </dgm:pt>
    <dgm:pt modelId="{0E1AE2BF-BF32-4AB3-B44F-DAA8BA1C972A}" type="sibTrans" cxnId="{8B160EC1-48C5-4094-9227-479C4AE0B506}">
      <dgm:prSet/>
      <dgm:spPr/>
      <dgm:t>
        <a:bodyPr/>
        <a:lstStyle/>
        <a:p>
          <a:endParaRPr lang="ru-RU"/>
        </a:p>
      </dgm:t>
    </dgm:pt>
    <dgm:pt modelId="{84BEEFBF-A6DB-4941-87CD-5A6713A5B504}">
      <dgm:prSet/>
      <dgm:spPr/>
      <dgm:t>
        <a:bodyPr/>
        <a:lstStyle/>
        <a:p>
          <a:pPr rtl="0"/>
          <a:r>
            <a:rPr lang="kk-KZ"/>
            <a:t>Фамцикловир</a:t>
          </a:r>
          <a:endParaRPr lang="ru-RU"/>
        </a:p>
      </dgm:t>
    </dgm:pt>
    <dgm:pt modelId="{153C4500-0A7E-486F-BA9F-F527875D11FB}" type="parTrans" cxnId="{EF539D8D-CC3E-479D-A777-B97A209302EE}">
      <dgm:prSet/>
      <dgm:spPr/>
      <dgm:t>
        <a:bodyPr/>
        <a:lstStyle/>
        <a:p>
          <a:endParaRPr lang="ru-RU"/>
        </a:p>
      </dgm:t>
    </dgm:pt>
    <dgm:pt modelId="{7C922847-4A4D-4F3F-8E4F-F5066FC7CB16}" type="sibTrans" cxnId="{EF539D8D-CC3E-479D-A777-B97A209302EE}">
      <dgm:prSet/>
      <dgm:spPr/>
      <dgm:t>
        <a:bodyPr/>
        <a:lstStyle/>
        <a:p>
          <a:endParaRPr lang="ru-RU"/>
        </a:p>
      </dgm:t>
    </dgm:pt>
    <dgm:pt modelId="{30232FB7-ACD5-41A7-AFE8-4ADE4A15E417}">
      <dgm:prSet custT="1"/>
      <dgm:spPr/>
      <dgm:t>
        <a:bodyPr/>
        <a:lstStyle/>
        <a:p>
          <a:pPr rtl="0"/>
          <a:r>
            <a:rPr lang="kk-KZ" sz="1200" dirty="0"/>
            <a:t>Цитомегаловирусқа қарсы</a:t>
          </a:r>
          <a:endParaRPr lang="ru-RU" sz="1200" dirty="0"/>
        </a:p>
      </dgm:t>
    </dgm:pt>
    <dgm:pt modelId="{73494527-D5AE-47A5-A787-259D0E88A234}" type="parTrans" cxnId="{92F3F583-59F1-4261-AE6B-AF288765B37E}">
      <dgm:prSet/>
      <dgm:spPr/>
      <dgm:t>
        <a:bodyPr/>
        <a:lstStyle/>
        <a:p>
          <a:endParaRPr lang="ru-RU"/>
        </a:p>
      </dgm:t>
    </dgm:pt>
    <dgm:pt modelId="{B0D5B031-1AC5-42B0-8756-B7CE3D3EC5C2}" type="sibTrans" cxnId="{92F3F583-59F1-4261-AE6B-AF288765B37E}">
      <dgm:prSet/>
      <dgm:spPr/>
      <dgm:t>
        <a:bodyPr/>
        <a:lstStyle/>
        <a:p>
          <a:endParaRPr lang="ru-RU"/>
        </a:p>
      </dgm:t>
    </dgm:pt>
    <dgm:pt modelId="{57FAEF2E-1802-49B7-8323-BB0842118486}">
      <dgm:prSet/>
      <dgm:spPr/>
      <dgm:t>
        <a:bodyPr/>
        <a:lstStyle/>
        <a:p>
          <a:pPr rtl="0"/>
          <a:r>
            <a:rPr lang="kk-KZ"/>
            <a:t>Ганцикловир</a:t>
          </a:r>
          <a:endParaRPr lang="ru-RU"/>
        </a:p>
      </dgm:t>
    </dgm:pt>
    <dgm:pt modelId="{27F8A425-8BDE-4D45-93C3-44650F453531}" type="parTrans" cxnId="{79124C13-B493-441E-9A9D-6A6AF755CACD}">
      <dgm:prSet/>
      <dgm:spPr/>
      <dgm:t>
        <a:bodyPr/>
        <a:lstStyle/>
        <a:p>
          <a:endParaRPr lang="ru-RU"/>
        </a:p>
      </dgm:t>
    </dgm:pt>
    <dgm:pt modelId="{C1832313-229A-4CCB-A04F-200B7967A482}" type="sibTrans" cxnId="{79124C13-B493-441E-9A9D-6A6AF755CACD}">
      <dgm:prSet/>
      <dgm:spPr/>
      <dgm:t>
        <a:bodyPr/>
        <a:lstStyle/>
        <a:p>
          <a:endParaRPr lang="ru-RU"/>
        </a:p>
      </dgm:t>
    </dgm:pt>
    <dgm:pt modelId="{7DD78DD6-DFC3-4124-8621-DCC8D86F1348}">
      <dgm:prSet/>
      <dgm:spPr/>
      <dgm:t>
        <a:bodyPr/>
        <a:lstStyle/>
        <a:p>
          <a:pPr rtl="0"/>
          <a:r>
            <a:rPr lang="kk-KZ"/>
            <a:t>Фоскарнет</a:t>
          </a:r>
          <a:endParaRPr lang="ru-RU"/>
        </a:p>
      </dgm:t>
    </dgm:pt>
    <dgm:pt modelId="{8A6319DD-E922-4719-893F-8DB40E8040D8}" type="parTrans" cxnId="{F6818198-A3AC-4BDF-B2E8-727C628BCAC5}">
      <dgm:prSet/>
      <dgm:spPr/>
      <dgm:t>
        <a:bodyPr/>
        <a:lstStyle/>
        <a:p>
          <a:endParaRPr lang="ru-RU"/>
        </a:p>
      </dgm:t>
    </dgm:pt>
    <dgm:pt modelId="{D3F967D4-F41C-4323-AC1C-6326E81D9B01}" type="sibTrans" cxnId="{F6818198-A3AC-4BDF-B2E8-727C628BCAC5}">
      <dgm:prSet/>
      <dgm:spPr/>
      <dgm:t>
        <a:bodyPr/>
        <a:lstStyle/>
        <a:p>
          <a:endParaRPr lang="ru-RU"/>
        </a:p>
      </dgm:t>
    </dgm:pt>
    <dgm:pt modelId="{F7F55DBC-7E65-4CB3-8800-3E9EA84D69ED}">
      <dgm:prSet custT="1"/>
      <dgm:spPr/>
      <dgm:t>
        <a:bodyPr/>
        <a:lstStyle/>
        <a:p>
          <a:pPr rtl="0"/>
          <a:r>
            <a:rPr lang="kk-KZ" sz="1400" dirty="0"/>
            <a:t>Тұмауға қарсы</a:t>
          </a:r>
          <a:endParaRPr lang="ru-RU" sz="1400" dirty="0"/>
        </a:p>
      </dgm:t>
    </dgm:pt>
    <dgm:pt modelId="{52A9577A-4A99-48E2-8D1E-2A3C7A9C9098}" type="parTrans" cxnId="{A2FC87F8-F2B2-48A4-B2B7-D98524A2D6F2}">
      <dgm:prSet/>
      <dgm:spPr/>
      <dgm:t>
        <a:bodyPr/>
        <a:lstStyle/>
        <a:p>
          <a:endParaRPr lang="ru-RU"/>
        </a:p>
      </dgm:t>
    </dgm:pt>
    <dgm:pt modelId="{7B306A08-C966-4FC7-998F-5A1578B12941}" type="sibTrans" cxnId="{A2FC87F8-F2B2-48A4-B2B7-D98524A2D6F2}">
      <dgm:prSet/>
      <dgm:spPr/>
      <dgm:t>
        <a:bodyPr/>
        <a:lstStyle/>
        <a:p>
          <a:endParaRPr lang="ru-RU"/>
        </a:p>
      </dgm:t>
    </dgm:pt>
    <dgm:pt modelId="{CFB46A30-F672-45E8-A121-856F77577ACE}">
      <dgm:prSet custT="1"/>
      <dgm:spPr/>
      <dgm:t>
        <a:bodyPr/>
        <a:lstStyle/>
        <a:p>
          <a:pPr rtl="0"/>
          <a:r>
            <a:rPr lang="kk-KZ" sz="1600"/>
            <a:t>М</a:t>
          </a:r>
          <a:r>
            <a:rPr lang="ru-RU" sz="1600"/>
            <a:t>2 каналы</a:t>
          </a:r>
          <a:r>
            <a:rPr lang="kk-KZ" sz="1600"/>
            <a:t>ның блокаторлары</a:t>
          </a:r>
          <a:endParaRPr lang="ru-RU" sz="1600"/>
        </a:p>
      </dgm:t>
    </dgm:pt>
    <dgm:pt modelId="{D232D096-6BC7-417A-85F1-E66B7CF96295}" type="parTrans" cxnId="{71CCB511-11DA-40A0-8E04-0F8088B4295C}">
      <dgm:prSet/>
      <dgm:spPr/>
      <dgm:t>
        <a:bodyPr/>
        <a:lstStyle/>
        <a:p>
          <a:endParaRPr lang="ru-RU"/>
        </a:p>
      </dgm:t>
    </dgm:pt>
    <dgm:pt modelId="{9FA460FC-9B32-4C4C-B3DB-18A75CAA78DA}" type="sibTrans" cxnId="{71CCB511-11DA-40A0-8E04-0F8088B4295C}">
      <dgm:prSet/>
      <dgm:spPr/>
      <dgm:t>
        <a:bodyPr/>
        <a:lstStyle/>
        <a:p>
          <a:endParaRPr lang="ru-RU"/>
        </a:p>
      </dgm:t>
    </dgm:pt>
    <dgm:pt modelId="{629B478E-2134-4262-97AA-C046766586BE}">
      <dgm:prSet custT="1"/>
      <dgm:spPr/>
      <dgm:t>
        <a:bodyPr/>
        <a:lstStyle/>
        <a:p>
          <a:pPr rtl="0"/>
          <a:r>
            <a:rPr lang="kk-KZ" sz="1600"/>
            <a:t>Амантадин</a:t>
          </a:r>
          <a:endParaRPr lang="ru-RU" sz="1600"/>
        </a:p>
      </dgm:t>
    </dgm:pt>
    <dgm:pt modelId="{CF5B52C3-D402-48FB-A681-1E0E83440D26}" type="parTrans" cxnId="{A818A8A1-D74C-4D1C-B4A1-273520B4AC9A}">
      <dgm:prSet/>
      <dgm:spPr/>
      <dgm:t>
        <a:bodyPr/>
        <a:lstStyle/>
        <a:p>
          <a:endParaRPr lang="ru-RU"/>
        </a:p>
      </dgm:t>
    </dgm:pt>
    <dgm:pt modelId="{A4DF4D63-4DB1-480D-8506-ACD976372DCE}" type="sibTrans" cxnId="{A818A8A1-D74C-4D1C-B4A1-273520B4AC9A}">
      <dgm:prSet/>
      <dgm:spPr/>
      <dgm:t>
        <a:bodyPr/>
        <a:lstStyle/>
        <a:p>
          <a:endParaRPr lang="ru-RU"/>
        </a:p>
      </dgm:t>
    </dgm:pt>
    <dgm:pt modelId="{8C1DDFFB-0E2A-4CF6-8DDD-5F7D3EDD99E2}">
      <dgm:prSet custT="1"/>
      <dgm:spPr/>
      <dgm:t>
        <a:bodyPr/>
        <a:lstStyle/>
        <a:p>
          <a:pPr rtl="0"/>
          <a:r>
            <a:rPr lang="kk-KZ" sz="1600"/>
            <a:t>Римантадин</a:t>
          </a:r>
          <a:endParaRPr lang="ru-RU" sz="1600"/>
        </a:p>
      </dgm:t>
    </dgm:pt>
    <dgm:pt modelId="{F83366B1-0E65-44B2-9F65-6A42C98D3F19}" type="parTrans" cxnId="{C3530BC4-2BE3-42E1-96C3-20EF890F81B8}">
      <dgm:prSet/>
      <dgm:spPr/>
      <dgm:t>
        <a:bodyPr/>
        <a:lstStyle/>
        <a:p>
          <a:endParaRPr lang="ru-RU"/>
        </a:p>
      </dgm:t>
    </dgm:pt>
    <dgm:pt modelId="{5B24E6DD-C2A5-49A9-98D9-4C2C3DBC54A9}" type="sibTrans" cxnId="{C3530BC4-2BE3-42E1-96C3-20EF890F81B8}">
      <dgm:prSet/>
      <dgm:spPr/>
      <dgm:t>
        <a:bodyPr/>
        <a:lstStyle/>
        <a:p>
          <a:endParaRPr lang="ru-RU"/>
        </a:p>
      </dgm:t>
    </dgm:pt>
    <dgm:pt modelId="{2EE6272F-9DDD-4C80-892B-3AAB1A274929}">
      <dgm:prSet custT="1"/>
      <dgm:spPr/>
      <dgm:t>
        <a:bodyPr/>
        <a:lstStyle/>
        <a:p>
          <a:pPr rtl="0"/>
          <a:r>
            <a:rPr lang="kk-KZ" sz="1600"/>
            <a:t>Нейроаминидаза ингибиторлры</a:t>
          </a:r>
          <a:endParaRPr lang="ru-RU" sz="1600"/>
        </a:p>
      </dgm:t>
    </dgm:pt>
    <dgm:pt modelId="{6C8F4055-E99E-4B91-A132-A7CFDC0B73A0}" type="parTrans" cxnId="{A8DC1654-31CE-4124-95E9-0499FB9554E0}">
      <dgm:prSet/>
      <dgm:spPr/>
      <dgm:t>
        <a:bodyPr/>
        <a:lstStyle/>
        <a:p>
          <a:endParaRPr lang="ru-RU"/>
        </a:p>
      </dgm:t>
    </dgm:pt>
    <dgm:pt modelId="{0A95F87D-C5DE-4F70-A13A-BC71B9592ED6}" type="sibTrans" cxnId="{A8DC1654-31CE-4124-95E9-0499FB9554E0}">
      <dgm:prSet/>
      <dgm:spPr/>
      <dgm:t>
        <a:bodyPr/>
        <a:lstStyle/>
        <a:p>
          <a:endParaRPr lang="ru-RU"/>
        </a:p>
      </dgm:t>
    </dgm:pt>
    <dgm:pt modelId="{FA6E9840-E548-430E-86D8-75177DEE5DE3}">
      <dgm:prSet custT="1"/>
      <dgm:spPr/>
      <dgm:t>
        <a:bodyPr/>
        <a:lstStyle/>
        <a:p>
          <a:pPr rtl="0"/>
          <a:r>
            <a:rPr lang="kk-KZ" sz="1600"/>
            <a:t>Занамивир</a:t>
          </a:r>
          <a:endParaRPr lang="ru-RU" sz="1600"/>
        </a:p>
      </dgm:t>
    </dgm:pt>
    <dgm:pt modelId="{DAF795BF-93AC-4EA4-9BD5-6972942C333E}" type="parTrans" cxnId="{80E63451-2476-467A-9195-17D00B6EBAF3}">
      <dgm:prSet/>
      <dgm:spPr/>
      <dgm:t>
        <a:bodyPr/>
        <a:lstStyle/>
        <a:p>
          <a:endParaRPr lang="ru-RU"/>
        </a:p>
      </dgm:t>
    </dgm:pt>
    <dgm:pt modelId="{D7E8AF83-B8E6-49D0-A590-C401C82F9BE7}" type="sibTrans" cxnId="{80E63451-2476-467A-9195-17D00B6EBAF3}">
      <dgm:prSet/>
      <dgm:spPr/>
      <dgm:t>
        <a:bodyPr/>
        <a:lstStyle/>
        <a:p>
          <a:endParaRPr lang="ru-RU"/>
        </a:p>
      </dgm:t>
    </dgm:pt>
    <dgm:pt modelId="{0DC0E8B8-8E2E-40F8-AE4C-D0DF599ACDA2}">
      <dgm:prSet custT="1"/>
      <dgm:spPr/>
      <dgm:t>
        <a:bodyPr/>
        <a:lstStyle/>
        <a:p>
          <a:pPr rtl="0"/>
          <a:r>
            <a:rPr lang="kk-KZ" sz="1600" dirty="0"/>
            <a:t>Озельтамивир</a:t>
          </a:r>
          <a:endParaRPr lang="ru-RU" sz="1600" dirty="0"/>
        </a:p>
      </dgm:t>
    </dgm:pt>
    <dgm:pt modelId="{4617EDB9-A2A5-41AD-B990-07EBB89E92D5}" type="parTrans" cxnId="{28EDA0C0-BA12-43CD-92F8-9EDF4A92F0C9}">
      <dgm:prSet/>
      <dgm:spPr/>
      <dgm:t>
        <a:bodyPr/>
        <a:lstStyle/>
        <a:p>
          <a:endParaRPr lang="ru-RU"/>
        </a:p>
      </dgm:t>
    </dgm:pt>
    <dgm:pt modelId="{A80C0108-5A96-47FC-9642-0165C3FDB598}" type="sibTrans" cxnId="{28EDA0C0-BA12-43CD-92F8-9EDF4A92F0C9}">
      <dgm:prSet/>
      <dgm:spPr/>
      <dgm:t>
        <a:bodyPr/>
        <a:lstStyle/>
        <a:p>
          <a:endParaRPr lang="ru-RU"/>
        </a:p>
      </dgm:t>
    </dgm:pt>
    <dgm:pt modelId="{8F64CC70-F481-4391-BBF2-D5419B426651}">
      <dgm:prSet custT="1"/>
      <dgm:spPr/>
      <dgm:t>
        <a:bodyPr/>
        <a:lstStyle/>
        <a:p>
          <a:pPr rtl="0"/>
          <a:r>
            <a:rPr lang="kk-KZ" sz="1600"/>
            <a:t>Кең әрекет спектрі бар</a:t>
          </a:r>
          <a:endParaRPr lang="ru-RU" sz="1600"/>
        </a:p>
      </dgm:t>
    </dgm:pt>
    <dgm:pt modelId="{6134C7E0-9807-4503-89A4-8742C8B1BB98}" type="parTrans" cxnId="{58BF0551-3CF8-45DA-8903-4C9F21F8DF33}">
      <dgm:prSet/>
      <dgm:spPr/>
      <dgm:t>
        <a:bodyPr/>
        <a:lstStyle/>
        <a:p>
          <a:endParaRPr lang="ru-RU"/>
        </a:p>
      </dgm:t>
    </dgm:pt>
    <dgm:pt modelId="{2D62BD2D-D82D-4768-9C36-4E629CDFF851}" type="sibTrans" cxnId="{58BF0551-3CF8-45DA-8903-4C9F21F8DF33}">
      <dgm:prSet/>
      <dgm:spPr/>
      <dgm:t>
        <a:bodyPr/>
        <a:lstStyle/>
        <a:p>
          <a:endParaRPr lang="ru-RU"/>
        </a:p>
      </dgm:t>
    </dgm:pt>
    <dgm:pt modelId="{1DA1EBC7-74D6-4E75-9142-7E3A3BE0E7ED}">
      <dgm:prSet custT="1"/>
      <dgm:spPr/>
      <dgm:t>
        <a:bodyPr/>
        <a:lstStyle/>
        <a:p>
          <a:pPr rtl="0"/>
          <a:r>
            <a:rPr lang="kk-KZ" sz="1600"/>
            <a:t>Рибавирин </a:t>
          </a:r>
          <a:endParaRPr lang="ru-RU" sz="1600"/>
        </a:p>
      </dgm:t>
    </dgm:pt>
    <dgm:pt modelId="{8A25489D-D485-4C39-ABCE-9CE2A35AE493}" type="parTrans" cxnId="{30FCEDBA-C64C-4730-821E-8BE985648EC9}">
      <dgm:prSet/>
      <dgm:spPr/>
      <dgm:t>
        <a:bodyPr/>
        <a:lstStyle/>
        <a:p>
          <a:endParaRPr lang="ru-RU"/>
        </a:p>
      </dgm:t>
    </dgm:pt>
    <dgm:pt modelId="{7F9E48B2-9A03-47FC-A354-FC25E1D6B084}" type="sibTrans" cxnId="{30FCEDBA-C64C-4730-821E-8BE985648EC9}">
      <dgm:prSet/>
      <dgm:spPr/>
      <dgm:t>
        <a:bodyPr/>
        <a:lstStyle/>
        <a:p>
          <a:endParaRPr lang="ru-RU"/>
        </a:p>
      </dgm:t>
    </dgm:pt>
    <dgm:pt modelId="{79818BB1-D100-46D9-A59C-5759961DBCF6}">
      <dgm:prSet custT="1"/>
      <dgm:spPr/>
      <dgm:t>
        <a:bodyPr/>
        <a:lstStyle/>
        <a:p>
          <a:pPr rtl="0"/>
          <a:r>
            <a:rPr lang="kk-KZ" sz="1600"/>
            <a:t>Лаивудин</a:t>
          </a:r>
          <a:endParaRPr lang="ru-RU" sz="1600"/>
        </a:p>
      </dgm:t>
    </dgm:pt>
    <dgm:pt modelId="{635CFADB-932B-4D3C-852A-0B9D709BD1FD}" type="parTrans" cxnId="{E27592B3-C346-4027-8290-9CA90E506574}">
      <dgm:prSet/>
      <dgm:spPr/>
      <dgm:t>
        <a:bodyPr/>
        <a:lstStyle/>
        <a:p>
          <a:endParaRPr lang="ru-RU"/>
        </a:p>
      </dgm:t>
    </dgm:pt>
    <dgm:pt modelId="{028B5FA1-E8A4-4BF7-A611-92DCADCE9CBE}" type="sibTrans" cxnId="{E27592B3-C346-4027-8290-9CA90E506574}">
      <dgm:prSet/>
      <dgm:spPr/>
      <dgm:t>
        <a:bodyPr/>
        <a:lstStyle/>
        <a:p>
          <a:endParaRPr lang="ru-RU"/>
        </a:p>
      </dgm:t>
    </dgm:pt>
    <dgm:pt modelId="{8D6F2452-0A2F-4F32-B040-257065C4FE3E}">
      <dgm:prSet custT="1"/>
      <dgm:spPr/>
      <dgm:t>
        <a:bodyPr/>
        <a:lstStyle/>
        <a:p>
          <a:pPr rtl="0"/>
          <a:r>
            <a:rPr lang="kk-KZ" sz="1100"/>
            <a:t>Интерферон</a:t>
          </a:r>
          <a:endParaRPr lang="ru-RU" sz="1100"/>
        </a:p>
      </dgm:t>
    </dgm:pt>
    <dgm:pt modelId="{46BAF62C-BBB8-451F-8E25-2FD30B118933}" type="parTrans" cxnId="{811D36CF-0D99-44E5-A1AE-237107F97AE8}">
      <dgm:prSet/>
      <dgm:spPr/>
      <dgm:t>
        <a:bodyPr/>
        <a:lstStyle/>
        <a:p>
          <a:endParaRPr lang="ru-RU"/>
        </a:p>
      </dgm:t>
    </dgm:pt>
    <dgm:pt modelId="{A81223DD-9295-4BD1-BD30-17B5A28B6C72}" type="sibTrans" cxnId="{811D36CF-0D99-44E5-A1AE-237107F97AE8}">
      <dgm:prSet/>
      <dgm:spPr/>
      <dgm:t>
        <a:bodyPr/>
        <a:lstStyle/>
        <a:p>
          <a:endParaRPr lang="ru-RU"/>
        </a:p>
      </dgm:t>
    </dgm:pt>
    <dgm:pt modelId="{9493D279-41E7-47ED-AD02-756E6A80F2D5}">
      <dgm:prSet/>
      <dgm:spPr/>
      <dgm:t>
        <a:bodyPr/>
        <a:lstStyle/>
        <a:p>
          <a:pPr rtl="0"/>
          <a:r>
            <a:rPr lang="kk-KZ"/>
            <a:t>Интерферон альфа </a:t>
          </a:r>
          <a:r>
            <a:rPr lang="en-US"/>
            <a:t>2a</a:t>
          </a:r>
          <a:endParaRPr lang="ru-RU"/>
        </a:p>
      </dgm:t>
    </dgm:pt>
    <dgm:pt modelId="{810379F0-E0A4-4902-BBD2-C673D27646CD}" type="parTrans" cxnId="{E73036AA-71D2-4CEF-A5C5-4835DC50C9A4}">
      <dgm:prSet/>
      <dgm:spPr/>
      <dgm:t>
        <a:bodyPr/>
        <a:lstStyle/>
        <a:p>
          <a:endParaRPr lang="ru-RU"/>
        </a:p>
      </dgm:t>
    </dgm:pt>
    <dgm:pt modelId="{E7F53FC3-0E4C-4F90-879F-5F7606331080}" type="sibTrans" cxnId="{E73036AA-71D2-4CEF-A5C5-4835DC50C9A4}">
      <dgm:prSet/>
      <dgm:spPr/>
      <dgm:t>
        <a:bodyPr/>
        <a:lstStyle/>
        <a:p>
          <a:endParaRPr lang="ru-RU"/>
        </a:p>
      </dgm:t>
    </dgm:pt>
    <dgm:pt modelId="{F3A5DC40-2BFC-44FD-B463-40BA9B3E56AB}">
      <dgm:prSet/>
      <dgm:spPr/>
      <dgm:t>
        <a:bodyPr/>
        <a:lstStyle/>
        <a:p>
          <a:pPr rtl="0"/>
          <a:r>
            <a:rPr lang="kk-KZ"/>
            <a:t>Интерферон альфа </a:t>
          </a:r>
          <a:r>
            <a:rPr lang="en-US"/>
            <a:t>2b</a:t>
          </a:r>
          <a:endParaRPr lang="ru-RU"/>
        </a:p>
      </dgm:t>
    </dgm:pt>
    <dgm:pt modelId="{6220A254-BCB8-454D-BC64-29B194D4859B}" type="parTrans" cxnId="{F80D7CEC-CAF4-42AA-8DA3-25532D267E3C}">
      <dgm:prSet/>
      <dgm:spPr/>
      <dgm:t>
        <a:bodyPr/>
        <a:lstStyle/>
        <a:p>
          <a:endParaRPr lang="ru-RU"/>
        </a:p>
      </dgm:t>
    </dgm:pt>
    <dgm:pt modelId="{D505F78F-230D-4BDF-9F09-FE7AB1282D8F}" type="sibTrans" cxnId="{F80D7CEC-CAF4-42AA-8DA3-25532D267E3C}">
      <dgm:prSet/>
      <dgm:spPr/>
      <dgm:t>
        <a:bodyPr/>
        <a:lstStyle/>
        <a:p>
          <a:endParaRPr lang="ru-RU"/>
        </a:p>
      </dgm:t>
    </dgm:pt>
    <dgm:pt modelId="{96A96571-2023-4C1B-8013-635032C3051A}">
      <dgm:prSet/>
      <dgm:spPr/>
      <dgm:t>
        <a:bodyPr/>
        <a:lstStyle/>
        <a:p>
          <a:pPr rtl="0"/>
          <a:r>
            <a:rPr lang="kk-KZ"/>
            <a:t>Пегинтерферон альфа </a:t>
          </a:r>
          <a:r>
            <a:rPr lang="en-US"/>
            <a:t>2a</a:t>
          </a:r>
          <a:endParaRPr lang="ru-RU"/>
        </a:p>
      </dgm:t>
    </dgm:pt>
    <dgm:pt modelId="{105C3243-7AC1-45F1-9358-7F952F1E8DD0}" type="parTrans" cxnId="{4B193A31-BD94-4CDF-8F39-9F560B694F5F}">
      <dgm:prSet/>
      <dgm:spPr/>
      <dgm:t>
        <a:bodyPr/>
        <a:lstStyle/>
        <a:p>
          <a:endParaRPr lang="ru-RU"/>
        </a:p>
      </dgm:t>
    </dgm:pt>
    <dgm:pt modelId="{55E7248A-F77A-46B5-84C6-56AE2CD2D7C3}" type="sibTrans" cxnId="{4B193A31-BD94-4CDF-8F39-9F560B694F5F}">
      <dgm:prSet/>
      <dgm:spPr/>
      <dgm:t>
        <a:bodyPr/>
        <a:lstStyle/>
        <a:p>
          <a:endParaRPr lang="ru-RU"/>
        </a:p>
      </dgm:t>
    </dgm:pt>
    <dgm:pt modelId="{F1ED3FCE-9C25-4206-A84C-4A5E93E4B45B}">
      <dgm:prSet/>
      <dgm:spPr/>
      <dgm:t>
        <a:bodyPr/>
        <a:lstStyle/>
        <a:p>
          <a:pPr rtl="0"/>
          <a:r>
            <a:rPr lang="kk-KZ"/>
            <a:t>Пегинтерферон альфа </a:t>
          </a:r>
          <a:r>
            <a:rPr lang="en-US"/>
            <a:t>2b</a:t>
          </a:r>
          <a:endParaRPr lang="ru-RU"/>
        </a:p>
      </dgm:t>
    </dgm:pt>
    <dgm:pt modelId="{7B4535F7-D71A-47F9-A2BD-78316C33EF76}" type="parTrans" cxnId="{D8166E4F-C364-43CA-9AEA-3FD0FFB8E100}">
      <dgm:prSet/>
      <dgm:spPr/>
      <dgm:t>
        <a:bodyPr/>
        <a:lstStyle/>
        <a:p>
          <a:endParaRPr lang="ru-RU"/>
        </a:p>
      </dgm:t>
    </dgm:pt>
    <dgm:pt modelId="{81D6B296-7DC9-4D41-972E-0F121235340A}" type="sibTrans" cxnId="{D8166E4F-C364-43CA-9AEA-3FD0FFB8E100}">
      <dgm:prSet/>
      <dgm:spPr/>
      <dgm:t>
        <a:bodyPr/>
        <a:lstStyle/>
        <a:p>
          <a:endParaRPr lang="ru-RU"/>
        </a:p>
      </dgm:t>
    </dgm:pt>
    <dgm:pt modelId="{F6A039F3-531E-4A53-9EF4-A94524A84A3D}" type="pres">
      <dgm:prSet presAssocID="{615C9BF9-2C7A-44FB-AE77-EFD49F36C8E3}" presName="list" presStyleCnt="0">
        <dgm:presLayoutVars>
          <dgm:dir/>
          <dgm:animLvl val="lvl"/>
        </dgm:presLayoutVars>
      </dgm:prSet>
      <dgm:spPr/>
    </dgm:pt>
    <dgm:pt modelId="{7EF49781-7181-403C-A615-3E5428F3E043}" type="pres">
      <dgm:prSet presAssocID="{792DA8F1-706D-4A26-9AC6-CF1CFEB38C58}" presName="posSpace" presStyleCnt="0"/>
      <dgm:spPr/>
    </dgm:pt>
    <dgm:pt modelId="{03EBEDA2-A814-4C7A-AA81-BA500FE81D59}" type="pres">
      <dgm:prSet presAssocID="{792DA8F1-706D-4A26-9AC6-CF1CFEB38C58}" presName="vertFlow" presStyleCnt="0"/>
      <dgm:spPr/>
    </dgm:pt>
    <dgm:pt modelId="{559A6BB2-2B1C-4557-9526-099641569425}" type="pres">
      <dgm:prSet presAssocID="{792DA8F1-706D-4A26-9AC6-CF1CFEB38C58}" presName="topSpace" presStyleCnt="0"/>
      <dgm:spPr/>
    </dgm:pt>
    <dgm:pt modelId="{9DA5789C-ED5B-4218-B4F9-089E40576CB9}" type="pres">
      <dgm:prSet presAssocID="{792DA8F1-706D-4A26-9AC6-CF1CFEB38C58}" presName="firstComp" presStyleCnt="0"/>
      <dgm:spPr/>
    </dgm:pt>
    <dgm:pt modelId="{4EFAB5DE-4793-48AD-A865-3FC352EC91BD}" type="pres">
      <dgm:prSet presAssocID="{792DA8F1-706D-4A26-9AC6-CF1CFEB38C58}" presName="firstChild" presStyleLbl="bgAccFollowNode1" presStyleIdx="0" presStyleCnt="13"/>
      <dgm:spPr/>
    </dgm:pt>
    <dgm:pt modelId="{2BBBFA7A-822D-4CB9-B0FB-2B3AC9B1E39D}" type="pres">
      <dgm:prSet presAssocID="{792DA8F1-706D-4A26-9AC6-CF1CFEB38C58}" presName="firstChildTx" presStyleLbl="bgAccFollowNode1" presStyleIdx="0" presStyleCnt="13">
        <dgm:presLayoutVars>
          <dgm:bulletEnabled val="1"/>
        </dgm:presLayoutVars>
      </dgm:prSet>
      <dgm:spPr/>
    </dgm:pt>
    <dgm:pt modelId="{03A3EA34-BD48-4778-AA5D-C3350B8CF3A3}" type="pres">
      <dgm:prSet presAssocID="{9BC6EB89-66BA-4D26-873E-403FDDC3580F}" presName="comp" presStyleCnt="0"/>
      <dgm:spPr/>
    </dgm:pt>
    <dgm:pt modelId="{49850208-63E5-4231-98AC-702D4CFA143F}" type="pres">
      <dgm:prSet presAssocID="{9BC6EB89-66BA-4D26-873E-403FDDC3580F}" presName="child" presStyleLbl="bgAccFollowNode1" presStyleIdx="1" presStyleCnt="13"/>
      <dgm:spPr/>
    </dgm:pt>
    <dgm:pt modelId="{20292AB3-93BB-44F8-80AE-50801762D073}" type="pres">
      <dgm:prSet presAssocID="{9BC6EB89-66BA-4D26-873E-403FDDC3580F}" presName="childTx" presStyleLbl="bgAccFollowNode1" presStyleIdx="1" presStyleCnt="13">
        <dgm:presLayoutVars>
          <dgm:bulletEnabled val="1"/>
        </dgm:presLayoutVars>
      </dgm:prSet>
      <dgm:spPr/>
    </dgm:pt>
    <dgm:pt modelId="{4EEF126F-05D7-4323-AB60-BBDFA2C03012}" type="pres">
      <dgm:prSet presAssocID="{AF0B4913-5FF6-4B65-A0F3-84C4D5131D6F}" presName="comp" presStyleCnt="0"/>
      <dgm:spPr/>
    </dgm:pt>
    <dgm:pt modelId="{0C50396C-7DD0-477A-872F-4775BB2257FD}" type="pres">
      <dgm:prSet presAssocID="{AF0B4913-5FF6-4B65-A0F3-84C4D5131D6F}" presName="child" presStyleLbl="bgAccFollowNode1" presStyleIdx="2" presStyleCnt="13"/>
      <dgm:spPr/>
    </dgm:pt>
    <dgm:pt modelId="{8586BECE-453A-43EB-92B8-F82BE15B70F9}" type="pres">
      <dgm:prSet presAssocID="{AF0B4913-5FF6-4B65-A0F3-84C4D5131D6F}" presName="childTx" presStyleLbl="bgAccFollowNode1" presStyleIdx="2" presStyleCnt="13">
        <dgm:presLayoutVars>
          <dgm:bulletEnabled val="1"/>
        </dgm:presLayoutVars>
      </dgm:prSet>
      <dgm:spPr/>
    </dgm:pt>
    <dgm:pt modelId="{E2C00FB6-6B94-4E66-ABF7-BB964BD089F1}" type="pres">
      <dgm:prSet presAssocID="{84BEEFBF-A6DB-4941-87CD-5A6713A5B504}" presName="comp" presStyleCnt="0"/>
      <dgm:spPr/>
    </dgm:pt>
    <dgm:pt modelId="{275D65F1-388B-410E-9DB3-E45FC3B1EC56}" type="pres">
      <dgm:prSet presAssocID="{84BEEFBF-A6DB-4941-87CD-5A6713A5B504}" presName="child" presStyleLbl="bgAccFollowNode1" presStyleIdx="3" presStyleCnt="13"/>
      <dgm:spPr/>
    </dgm:pt>
    <dgm:pt modelId="{68A231BD-7631-46D9-A978-2E573B3301D0}" type="pres">
      <dgm:prSet presAssocID="{84BEEFBF-A6DB-4941-87CD-5A6713A5B504}" presName="childTx" presStyleLbl="bgAccFollowNode1" presStyleIdx="3" presStyleCnt="13">
        <dgm:presLayoutVars>
          <dgm:bulletEnabled val="1"/>
        </dgm:presLayoutVars>
      </dgm:prSet>
      <dgm:spPr/>
    </dgm:pt>
    <dgm:pt modelId="{D14DCB18-67C2-47BE-895A-3C99A5BA006F}" type="pres">
      <dgm:prSet presAssocID="{792DA8F1-706D-4A26-9AC6-CF1CFEB38C58}" presName="negSpace" presStyleCnt="0"/>
      <dgm:spPr/>
    </dgm:pt>
    <dgm:pt modelId="{722C7C96-145F-48BB-9D78-3988E1BA9C72}" type="pres">
      <dgm:prSet presAssocID="{792DA8F1-706D-4A26-9AC6-CF1CFEB38C58}" presName="circle" presStyleLbl="node1" presStyleIdx="0" presStyleCnt="4"/>
      <dgm:spPr/>
    </dgm:pt>
    <dgm:pt modelId="{50DD85C9-022C-4CD6-8A9E-8920155150FB}" type="pres">
      <dgm:prSet presAssocID="{DB9D74B5-3869-4475-A114-2EDDFB187091}" presName="transSpace" presStyleCnt="0"/>
      <dgm:spPr/>
    </dgm:pt>
    <dgm:pt modelId="{1135A651-62AD-4FE6-9953-4C4821640349}" type="pres">
      <dgm:prSet presAssocID="{30232FB7-ACD5-41A7-AFE8-4ADE4A15E417}" presName="posSpace" presStyleCnt="0"/>
      <dgm:spPr/>
    </dgm:pt>
    <dgm:pt modelId="{D82618B4-DA96-4367-9900-304624035B0B}" type="pres">
      <dgm:prSet presAssocID="{30232FB7-ACD5-41A7-AFE8-4ADE4A15E417}" presName="vertFlow" presStyleCnt="0"/>
      <dgm:spPr/>
    </dgm:pt>
    <dgm:pt modelId="{D6CAE3F0-7479-4C23-A221-42A6839938E1}" type="pres">
      <dgm:prSet presAssocID="{30232FB7-ACD5-41A7-AFE8-4ADE4A15E417}" presName="topSpace" presStyleCnt="0"/>
      <dgm:spPr/>
    </dgm:pt>
    <dgm:pt modelId="{7D2E5D52-7540-4DA0-BEF1-BA46BA23461C}" type="pres">
      <dgm:prSet presAssocID="{30232FB7-ACD5-41A7-AFE8-4ADE4A15E417}" presName="firstComp" presStyleCnt="0"/>
      <dgm:spPr/>
    </dgm:pt>
    <dgm:pt modelId="{C94F9978-6E18-4747-970C-38D6A6ECEC68}" type="pres">
      <dgm:prSet presAssocID="{30232FB7-ACD5-41A7-AFE8-4ADE4A15E417}" presName="firstChild" presStyleLbl="bgAccFollowNode1" presStyleIdx="4" presStyleCnt="13"/>
      <dgm:spPr/>
    </dgm:pt>
    <dgm:pt modelId="{508A6013-2A9D-4CD0-BC57-67B19D3A1C40}" type="pres">
      <dgm:prSet presAssocID="{30232FB7-ACD5-41A7-AFE8-4ADE4A15E417}" presName="firstChildTx" presStyleLbl="bgAccFollowNode1" presStyleIdx="4" presStyleCnt="13">
        <dgm:presLayoutVars>
          <dgm:bulletEnabled val="1"/>
        </dgm:presLayoutVars>
      </dgm:prSet>
      <dgm:spPr/>
    </dgm:pt>
    <dgm:pt modelId="{D0D49485-26EA-48C7-8976-AEBEA6DFA7BA}" type="pres">
      <dgm:prSet presAssocID="{7DD78DD6-DFC3-4124-8621-DCC8D86F1348}" presName="comp" presStyleCnt="0"/>
      <dgm:spPr/>
    </dgm:pt>
    <dgm:pt modelId="{D213FB03-DD87-48E5-B385-74F2FC9061DA}" type="pres">
      <dgm:prSet presAssocID="{7DD78DD6-DFC3-4124-8621-DCC8D86F1348}" presName="child" presStyleLbl="bgAccFollowNode1" presStyleIdx="5" presStyleCnt="13"/>
      <dgm:spPr/>
    </dgm:pt>
    <dgm:pt modelId="{E0E04642-11CD-40AD-90F2-E624AA202630}" type="pres">
      <dgm:prSet presAssocID="{7DD78DD6-DFC3-4124-8621-DCC8D86F1348}" presName="childTx" presStyleLbl="bgAccFollowNode1" presStyleIdx="5" presStyleCnt="13">
        <dgm:presLayoutVars>
          <dgm:bulletEnabled val="1"/>
        </dgm:presLayoutVars>
      </dgm:prSet>
      <dgm:spPr/>
    </dgm:pt>
    <dgm:pt modelId="{11870B23-07FB-4D12-AE5C-00663C2DAA86}" type="pres">
      <dgm:prSet presAssocID="{30232FB7-ACD5-41A7-AFE8-4ADE4A15E417}" presName="negSpace" presStyleCnt="0"/>
      <dgm:spPr/>
    </dgm:pt>
    <dgm:pt modelId="{29C29DBD-9E3A-480C-8BE5-1C288D90FEA9}" type="pres">
      <dgm:prSet presAssocID="{30232FB7-ACD5-41A7-AFE8-4ADE4A15E417}" presName="circle" presStyleLbl="node1" presStyleIdx="1" presStyleCnt="4"/>
      <dgm:spPr/>
    </dgm:pt>
    <dgm:pt modelId="{814B46A3-DB20-40D1-9AA7-61E4EC7BAABF}" type="pres">
      <dgm:prSet presAssocID="{B0D5B031-1AC5-42B0-8756-B7CE3D3EC5C2}" presName="transSpace" presStyleCnt="0"/>
      <dgm:spPr/>
    </dgm:pt>
    <dgm:pt modelId="{F2F9BC7B-1907-4BE6-95B5-5BB1572D0A5C}" type="pres">
      <dgm:prSet presAssocID="{F7F55DBC-7E65-4CB3-8800-3E9EA84D69ED}" presName="posSpace" presStyleCnt="0"/>
      <dgm:spPr/>
    </dgm:pt>
    <dgm:pt modelId="{28AA25C9-7424-40F0-85CB-1ED4CB67D894}" type="pres">
      <dgm:prSet presAssocID="{F7F55DBC-7E65-4CB3-8800-3E9EA84D69ED}" presName="vertFlow" presStyleCnt="0"/>
      <dgm:spPr/>
    </dgm:pt>
    <dgm:pt modelId="{3DFE8370-460B-47EE-A1B3-5BFFC0B6ED29}" type="pres">
      <dgm:prSet presAssocID="{F7F55DBC-7E65-4CB3-8800-3E9EA84D69ED}" presName="topSpace" presStyleCnt="0"/>
      <dgm:spPr/>
    </dgm:pt>
    <dgm:pt modelId="{9EF110AF-C062-4BCB-A1C3-1A6935AC6B8D}" type="pres">
      <dgm:prSet presAssocID="{F7F55DBC-7E65-4CB3-8800-3E9EA84D69ED}" presName="firstComp" presStyleCnt="0"/>
      <dgm:spPr/>
    </dgm:pt>
    <dgm:pt modelId="{3B71CB6D-9126-4A85-8C41-21C46E1DF9BC}" type="pres">
      <dgm:prSet presAssocID="{F7F55DBC-7E65-4CB3-8800-3E9EA84D69ED}" presName="firstChild" presStyleLbl="bgAccFollowNode1" presStyleIdx="6" presStyleCnt="13" custScaleX="110165"/>
      <dgm:spPr/>
    </dgm:pt>
    <dgm:pt modelId="{C619E51A-EFC6-4B30-B225-71721255D745}" type="pres">
      <dgm:prSet presAssocID="{F7F55DBC-7E65-4CB3-8800-3E9EA84D69ED}" presName="firstChildTx" presStyleLbl="bgAccFollowNode1" presStyleIdx="6" presStyleCnt="13">
        <dgm:presLayoutVars>
          <dgm:bulletEnabled val="1"/>
        </dgm:presLayoutVars>
      </dgm:prSet>
      <dgm:spPr/>
    </dgm:pt>
    <dgm:pt modelId="{80ED28CE-F00D-45B3-82B5-6B3DF532314F}" type="pres">
      <dgm:prSet presAssocID="{2EE6272F-9DDD-4C80-892B-3AAB1A274929}" presName="comp" presStyleCnt="0"/>
      <dgm:spPr/>
    </dgm:pt>
    <dgm:pt modelId="{BF12A89E-AD60-4658-84B8-C5F601A49896}" type="pres">
      <dgm:prSet presAssocID="{2EE6272F-9DDD-4C80-892B-3AAB1A274929}" presName="child" presStyleLbl="bgAccFollowNode1" presStyleIdx="7" presStyleCnt="13" custScaleX="110165" custScaleY="120704"/>
      <dgm:spPr/>
    </dgm:pt>
    <dgm:pt modelId="{484510E6-58F1-43BD-83B6-C13FEB0B6C4E}" type="pres">
      <dgm:prSet presAssocID="{2EE6272F-9DDD-4C80-892B-3AAB1A274929}" presName="childTx" presStyleLbl="bgAccFollowNode1" presStyleIdx="7" presStyleCnt="13">
        <dgm:presLayoutVars>
          <dgm:bulletEnabled val="1"/>
        </dgm:presLayoutVars>
      </dgm:prSet>
      <dgm:spPr/>
    </dgm:pt>
    <dgm:pt modelId="{CE554703-252E-4F1E-BC15-307747AD35C0}" type="pres">
      <dgm:prSet presAssocID="{8F64CC70-F481-4391-BBF2-D5419B426651}" presName="comp" presStyleCnt="0"/>
      <dgm:spPr/>
    </dgm:pt>
    <dgm:pt modelId="{9A6E4C3D-F86A-4E20-8B04-A809AB90EB61}" type="pres">
      <dgm:prSet presAssocID="{8F64CC70-F481-4391-BBF2-D5419B426651}" presName="child" presStyleLbl="bgAccFollowNode1" presStyleIdx="8" presStyleCnt="13" custScaleX="110165"/>
      <dgm:spPr/>
    </dgm:pt>
    <dgm:pt modelId="{F7D22663-B3C5-4D2C-A05C-458A03878AEB}" type="pres">
      <dgm:prSet presAssocID="{8F64CC70-F481-4391-BBF2-D5419B426651}" presName="childTx" presStyleLbl="bgAccFollowNode1" presStyleIdx="8" presStyleCnt="13">
        <dgm:presLayoutVars>
          <dgm:bulletEnabled val="1"/>
        </dgm:presLayoutVars>
      </dgm:prSet>
      <dgm:spPr/>
    </dgm:pt>
    <dgm:pt modelId="{45D6B096-B8A3-47A1-99C5-B1107D1AEC28}" type="pres">
      <dgm:prSet presAssocID="{F7F55DBC-7E65-4CB3-8800-3E9EA84D69ED}" presName="negSpace" presStyleCnt="0"/>
      <dgm:spPr/>
    </dgm:pt>
    <dgm:pt modelId="{B1A03985-72DB-4D81-A53B-3BE74F2D95DB}" type="pres">
      <dgm:prSet presAssocID="{F7F55DBC-7E65-4CB3-8800-3E9EA84D69ED}" presName="circle" presStyleLbl="node1" presStyleIdx="2" presStyleCnt="4"/>
      <dgm:spPr/>
    </dgm:pt>
    <dgm:pt modelId="{F24F15C9-BC6A-4F19-BE52-B1D5AE4C1A16}" type="pres">
      <dgm:prSet presAssocID="{7B306A08-C966-4FC7-998F-5A1578B12941}" presName="transSpace" presStyleCnt="0"/>
      <dgm:spPr/>
    </dgm:pt>
    <dgm:pt modelId="{FFD64C59-1976-47F9-81DD-3D73F8F182F9}" type="pres">
      <dgm:prSet presAssocID="{8D6F2452-0A2F-4F32-B040-257065C4FE3E}" presName="posSpace" presStyleCnt="0"/>
      <dgm:spPr/>
    </dgm:pt>
    <dgm:pt modelId="{DDB5221C-876A-4C48-A38F-97BFB218FFC3}" type="pres">
      <dgm:prSet presAssocID="{8D6F2452-0A2F-4F32-B040-257065C4FE3E}" presName="vertFlow" presStyleCnt="0"/>
      <dgm:spPr/>
    </dgm:pt>
    <dgm:pt modelId="{D0F1B112-6932-4F3F-82B0-967FFD7E4135}" type="pres">
      <dgm:prSet presAssocID="{8D6F2452-0A2F-4F32-B040-257065C4FE3E}" presName="topSpace" presStyleCnt="0"/>
      <dgm:spPr/>
    </dgm:pt>
    <dgm:pt modelId="{0194177C-A07E-473C-A4A6-31EB239FD6A2}" type="pres">
      <dgm:prSet presAssocID="{8D6F2452-0A2F-4F32-B040-257065C4FE3E}" presName="firstComp" presStyleCnt="0"/>
      <dgm:spPr/>
    </dgm:pt>
    <dgm:pt modelId="{ED686E12-1B3E-4C11-A5BC-77343C835523}" type="pres">
      <dgm:prSet presAssocID="{8D6F2452-0A2F-4F32-B040-257065C4FE3E}" presName="firstChild" presStyleLbl="bgAccFollowNode1" presStyleIdx="9" presStyleCnt="13"/>
      <dgm:spPr/>
    </dgm:pt>
    <dgm:pt modelId="{0005A8B8-AB0B-487E-9087-AAC7AFFB01C6}" type="pres">
      <dgm:prSet presAssocID="{8D6F2452-0A2F-4F32-B040-257065C4FE3E}" presName="firstChildTx" presStyleLbl="bgAccFollowNode1" presStyleIdx="9" presStyleCnt="13">
        <dgm:presLayoutVars>
          <dgm:bulletEnabled val="1"/>
        </dgm:presLayoutVars>
      </dgm:prSet>
      <dgm:spPr/>
    </dgm:pt>
    <dgm:pt modelId="{3DA6F91A-872D-4A1C-80CF-87B7501CF47F}" type="pres">
      <dgm:prSet presAssocID="{F3A5DC40-2BFC-44FD-B463-40BA9B3E56AB}" presName="comp" presStyleCnt="0"/>
      <dgm:spPr/>
    </dgm:pt>
    <dgm:pt modelId="{7A2BDE3D-0C49-479D-9693-D1075F3A18E8}" type="pres">
      <dgm:prSet presAssocID="{F3A5DC40-2BFC-44FD-B463-40BA9B3E56AB}" presName="child" presStyleLbl="bgAccFollowNode1" presStyleIdx="10" presStyleCnt="13"/>
      <dgm:spPr/>
    </dgm:pt>
    <dgm:pt modelId="{CBF17805-EBF0-4DFA-8D22-B391C2DCAB01}" type="pres">
      <dgm:prSet presAssocID="{F3A5DC40-2BFC-44FD-B463-40BA9B3E56AB}" presName="childTx" presStyleLbl="bgAccFollowNode1" presStyleIdx="10" presStyleCnt="13">
        <dgm:presLayoutVars>
          <dgm:bulletEnabled val="1"/>
        </dgm:presLayoutVars>
      </dgm:prSet>
      <dgm:spPr/>
    </dgm:pt>
    <dgm:pt modelId="{7823E7E2-1B55-4CC9-B0A5-82891F536613}" type="pres">
      <dgm:prSet presAssocID="{96A96571-2023-4C1B-8013-635032C3051A}" presName="comp" presStyleCnt="0"/>
      <dgm:spPr/>
    </dgm:pt>
    <dgm:pt modelId="{6F7359D8-B9D7-4205-8E01-A215A086ECDD}" type="pres">
      <dgm:prSet presAssocID="{96A96571-2023-4C1B-8013-635032C3051A}" presName="child" presStyleLbl="bgAccFollowNode1" presStyleIdx="11" presStyleCnt="13"/>
      <dgm:spPr/>
    </dgm:pt>
    <dgm:pt modelId="{4646C63B-70F8-4D13-BFD7-37E6DAD1EAD1}" type="pres">
      <dgm:prSet presAssocID="{96A96571-2023-4C1B-8013-635032C3051A}" presName="childTx" presStyleLbl="bgAccFollowNode1" presStyleIdx="11" presStyleCnt="13">
        <dgm:presLayoutVars>
          <dgm:bulletEnabled val="1"/>
        </dgm:presLayoutVars>
      </dgm:prSet>
      <dgm:spPr/>
    </dgm:pt>
    <dgm:pt modelId="{64355C54-0C13-4474-B0DC-176ADD2AFD9E}" type="pres">
      <dgm:prSet presAssocID="{F1ED3FCE-9C25-4206-A84C-4A5E93E4B45B}" presName="comp" presStyleCnt="0"/>
      <dgm:spPr/>
    </dgm:pt>
    <dgm:pt modelId="{55AEDD62-4665-4DE6-B571-38DCD0DC6563}" type="pres">
      <dgm:prSet presAssocID="{F1ED3FCE-9C25-4206-A84C-4A5E93E4B45B}" presName="child" presStyleLbl="bgAccFollowNode1" presStyleIdx="12" presStyleCnt="13"/>
      <dgm:spPr/>
    </dgm:pt>
    <dgm:pt modelId="{2F080B71-FC58-4013-B21D-CE95372360DD}" type="pres">
      <dgm:prSet presAssocID="{F1ED3FCE-9C25-4206-A84C-4A5E93E4B45B}" presName="childTx" presStyleLbl="bgAccFollowNode1" presStyleIdx="12" presStyleCnt="13">
        <dgm:presLayoutVars>
          <dgm:bulletEnabled val="1"/>
        </dgm:presLayoutVars>
      </dgm:prSet>
      <dgm:spPr/>
    </dgm:pt>
    <dgm:pt modelId="{9D6B694F-D844-4DFB-8902-70CE082F4955}" type="pres">
      <dgm:prSet presAssocID="{8D6F2452-0A2F-4F32-B040-257065C4FE3E}" presName="negSpace" presStyleCnt="0"/>
      <dgm:spPr/>
    </dgm:pt>
    <dgm:pt modelId="{C8FD0A63-4020-41D1-AA00-269E96631367}" type="pres">
      <dgm:prSet presAssocID="{8D6F2452-0A2F-4F32-B040-257065C4FE3E}" presName="circle" presStyleLbl="node1" presStyleIdx="3" presStyleCnt="4"/>
      <dgm:spPr/>
    </dgm:pt>
  </dgm:ptLst>
  <dgm:cxnLst>
    <dgm:cxn modelId="{5130A706-E340-4D04-B255-68387DF5F989}" type="presOf" srcId="{792DA8F1-706D-4A26-9AC6-CF1CFEB38C58}" destId="{722C7C96-145F-48BB-9D78-3988E1BA9C72}" srcOrd="0" destOrd="0" presId="urn:microsoft.com/office/officeart/2005/8/layout/hList9"/>
    <dgm:cxn modelId="{C700530B-8CC1-494A-85FF-8C320C3D79F2}" type="presOf" srcId="{D74FCDD8-FBEC-4B03-9AB5-A48CA7EB1020}" destId="{2BBBFA7A-822D-4CB9-B0FB-2B3AC9B1E39D}" srcOrd="1" destOrd="0" presId="urn:microsoft.com/office/officeart/2005/8/layout/hList9"/>
    <dgm:cxn modelId="{71CCB511-11DA-40A0-8E04-0F8088B4295C}" srcId="{F7F55DBC-7E65-4CB3-8800-3E9EA84D69ED}" destId="{CFB46A30-F672-45E8-A121-856F77577ACE}" srcOrd="0" destOrd="0" parTransId="{D232D096-6BC7-417A-85F1-E66B7CF96295}" sibTransId="{9FA460FC-9B32-4C4C-B3DB-18A75CAA78DA}"/>
    <dgm:cxn modelId="{79124C13-B493-441E-9A9D-6A6AF755CACD}" srcId="{30232FB7-ACD5-41A7-AFE8-4ADE4A15E417}" destId="{57FAEF2E-1802-49B7-8323-BB0842118486}" srcOrd="0" destOrd="0" parTransId="{27F8A425-8BDE-4D45-93C3-44650F453531}" sibTransId="{C1832313-229A-4CCB-A04F-200B7967A482}"/>
    <dgm:cxn modelId="{580E1214-810A-42D8-AF41-C2836FBA35A1}" srcId="{792DA8F1-706D-4A26-9AC6-CF1CFEB38C58}" destId="{9BC6EB89-66BA-4D26-873E-403FDDC3580F}" srcOrd="1" destOrd="0" parTransId="{10277E9E-9603-4291-A2DA-9EE75782554C}" sibTransId="{D167459C-48DC-4B35-8869-071DF51B73A8}"/>
    <dgm:cxn modelId="{8C389217-0B53-43F9-A516-9D8B98229FF0}" type="presOf" srcId="{2EE6272F-9DDD-4C80-892B-3AAB1A274929}" destId="{484510E6-58F1-43BD-83B6-C13FEB0B6C4E}" srcOrd="1" destOrd="0" presId="urn:microsoft.com/office/officeart/2005/8/layout/hList9"/>
    <dgm:cxn modelId="{0478DE21-0CAF-436D-8BE1-DDD97CEF0F40}" type="presOf" srcId="{7DD78DD6-DFC3-4124-8621-DCC8D86F1348}" destId="{E0E04642-11CD-40AD-90F2-E624AA202630}" srcOrd="1" destOrd="0" presId="urn:microsoft.com/office/officeart/2005/8/layout/hList9"/>
    <dgm:cxn modelId="{5E86242E-DB58-4150-9C7A-836472B16243}" type="presOf" srcId="{F1ED3FCE-9C25-4206-A84C-4A5E93E4B45B}" destId="{2F080B71-FC58-4013-B21D-CE95372360DD}" srcOrd="1" destOrd="0" presId="urn:microsoft.com/office/officeart/2005/8/layout/hList9"/>
    <dgm:cxn modelId="{4B193A31-BD94-4CDF-8F39-9F560B694F5F}" srcId="{8D6F2452-0A2F-4F32-B040-257065C4FE3E}" destId="{96A96571-2023-4C1B-8013-635032C3051A}" srcOrd="2" destOrd="0" parTransId="{105C3243-7AC1-45F1-9358-7F952F1E8DD0}" sibTransId="{55E7248A-F77A-46B5-84C6-56AE2CD2D7C3}"/>
    <dgm:cxn modelId="{E4E99831-0EEF-4471-BC7A-2AF3D7C98A29}" type="presOf" srcId="{79818BB1-D100-46D9-A59C-5759961DBCF6}" destId="{9A6E4C3D-F86A-4E20-8B04-A809AB90EB61}" srcOrd="0" destOrd="2" presId="urn:microsoft.com/office/officeart/2005/8/layout/hList9"/>
    <dgm:cxn modelId="{7EA13837-F207-4961-A48E-8CEE71C16085}" type="presOf" srcId="{9BC6EB89-66BA-4D26-873E-403FDDC3580F}" destId="{49850208-63E5-4231-98AC-702D4CFA143F}" srcOrd="0" destOrd="0" presId="urn:microsoft.com/office/officeart/2005/8/layout/hList9"/>
    <dgm:cxn modelId="{AE94F737-9713-46C7-8555-68261A2AC31A}" type="presOf" srcId="{D74FCDD8-FBEC-4B03-9AB5-A48CA7EB1020}" destId="{4EFAB5DE-4793-48AD-A865-3FC352EC91BD}" srcOrd="0" destOrd="0" presId="urn:microsoft.com/office/officeart/2005/8/layout/hList9"/>
    <dgm:cxn modelId="{C6DE8B39-6AFD-40A3-AED4-0F0D4BA5A61F}" type="presOf" srcId="{629B478E-2134-4262-97AA-C046766586BE}" destId="{3B71CB6D-9126-4A85-8C41-21C46E1DF9BC}" srcOrd="0" destOrd="1" presId="urn:microsoft.com/office/officeart/2005/8/layout/hList9"/>
    <dgm:cxn modelId="{343EAE3A-14F1-4B5C-B0EB-11AEA18B3FD5}" type="presOf" srcId="{9BC6EB89-66BA-4D26-873E-403FDDC3580F}" destId="{20292AB3-93BB-44F8-80AE-50801762D073}" srcOrd="1" destOrd="0" presId="urn:microsoft.com/office/officeart/2005/8/layout/hList9"/>
    <dgm:cxn modelId="{5EEA2D3B-9582-4045-8478-987BF3ECC66B}" type="presOf" srcId="{79818BB1-D100-46D9-A59C-5759961DBCF6}" destId="{F7D22663-B3C5-4D2C-A05C-458A03878AEB}" srcOrd="1" destOrd="2" presId="urn:microsoft.com/office/officeart/2005/8/layout/hList9"/>
    <dgm:cxn modelId="{A5299040-5802-4BB2-B6D0-360B29622412}" type="presOf" srcId="{9493D279-41E7-47ED-AD02-756E6A80F2D5}" destId="{ED686E12-1B3E-4C11-A5BC-77343C835523}" srcOrd="0" destOrd="0" presId="urn:microsoft.com/office/officeart/2005/8/layout/hList9"/>
    <dgm:cxn modelId="{C1FA1D41-FCB6-4D61-9DD7-D5C801D9845F}" type="presOf" srcId="{84BEEFBF-A6DB-4941-87CD-5A6713A5B504}" destId="{68A231BD-7631-46D9-A978-2E573B3301D0}" srcOrd="1" destOrd="0" presId="urn:microsoft.com/office/officeart/2005/8/layout/hList9"/>
    <dgm:cxn modelId="{DAF3AB43-7FDA-4BC9-B9CE-68AD32047DB2}" type="presOf" srcId="{629B478E-2134-4262-97AA-C046766586BE}" destId="{C619E51A-EFC6-4B30-B225-71721255D745}" srcOrd="1" destOrd="1" presId="urn:microsoft.com/office/officeart/2005/8/layout/hList9"/>
    <dgm:cxn modelId="{5A393D45-A909-4900-BAEF-70C6947F82AE}" type="presOf" srcId="{57FAEF2E-1802-49B7-8323-BB0842118486}" destId="{508A6013-2A9D-4CD0-BC57-67B19D3A1C40}" srcOrd="1" destOrd="0" presId="urn:microsoft.com/office/officeart/2005/8/layout/hList9"/>
    <dgm:cxn modelId="{CFE09D66-88A4-4FF8-9306-02F62ED36AF8}" type="presOf" srcId="{8C1DDFFB-0E2A-4CF6-8DDD-5F7D3EDD99E2}" destId="{3B71CB6D-9126-4A85-8C41-21C46E1DF9BC}" srcOrd="0" destOrd="2" presId="urn:microsoft.com/office/officeart/2005/8/layout/hList9"/>
    <dgm:cxn modelId="{3DF42947-F20E-4433-8F92-E51E8BA8F2FB}" type="presOf" srcId="{615C9BF9-2C7A-44FB-AE77-EFD49F36C8E3}" destId="{F6A039F3-531E-4A53-9EF4-A94524A84A3D}" srcOrd="0" destOrd="0" presId="urn:microsoft.com/office/officeart/2005/8/layout/hList9"/>
    <dgm:cxn modelId="{0B3EE64A-054C-4328-A7A9-E14F6578565B}" type="presOf" srcId="{AF0B4913-5FF6-4B65-A0F3-84C4D5131D6F}" destId="{0C50396C-7DD0-477A-872F-4775BB2257FD}" srcOrd="0" destOrd="0" presId="urn:microsoft.com/office/officeart/2005/8/layout/hList9"/>
    <dgm:cxn modelId="{D8166E4F-C364-43CA-9AEA-3FD0FFB8E100}" srcId="{8D6F2452-0A2F-4F32-B040-257065C4FE3E}" destId="{F1ED3FCE-9C25-4206-A84C-4A5E93E4B45B}" srcOrd="3" destOrd="0" parTransId="{7B4535F7-D71A-47F9-A2BD-78316C33EF76}" sibTransId="{81D6B296-7DC9-4D41-972E-0F121235340A}"/>
    <dgm:cxn modelId="{58BF0551-3CF8-45DA-8903-4C9F21F8DF33}" srcId="{F7F55DBC-7E65-4CB3-8800-3E9EA84D69ED}" destId="{8F64CC70-F481-4391-BBF2-D5419B426651}" srcOrd="2" destOrd="0" parTransId="{6134C7E0-9807-4503-89A4-8742C8B1BB98}" sibTransId="{2D62BD2D-D82D-4768-9C36-4E629CDFF851}"/>
    <dgm:cxn modelId="{80E63451-2476-467A-9195-17D00B6EBAF3}" srcId="{2EE6272F-9DDD-4C80-892B-3AAB1A274929}" destId="{FA6E9840-E548-430E-86D8-75177DEE5DE3}" srcOrd="0" destOrd="0" parTransId="{DAF795BF-93AC-4EA4-9BD5-6972942C333E}" sibTransId="{D7E8AF83-B8E6-49D0-A590-C401C82F9BE7}"/>
    <dgm:cxn modelId="{77F10753-AD32-419B-A685-0418E315A566}" type="presOf" srcId="{30232FB7-ACD5-41A7-AFE8-4ADE4A15E417}" destId="{29C29DBD-9E3A-480C-8BE5-1C288D90FEA9}" srcOrd="0" destOrd="0" presId="urn:microsoft.com/office/officeart/2005/8/layout/hList9"/>
    <dgm:cxn modelId="{9250D353-EBD9-4E85-AEF6-35F3AE540911}" type="presOf" srcId="{F7F55DBC-7E65-4CB3-8800-3E9EA84D69ED}" destId="{B1A03985-72DB-4D81-A53B-3BE74F2D95DB}" srcOrd="0" destOrd="0" presId="urn:microsoft.com/office/officeart/2005/8/layout/hList9"/>
    <dgm:cxn modelId="{A8DC1654-31CE-4124-95E9-0499FB9554E0}" srcId="{F7F55DBC-7E65-4CB3-8800-3E9EA84D69ED}" destId="{2EE6272F-9DDD-4C80-892B-3AAB1A274929}" srcOrd="1" destOrd="0" parTransId="{6C8F4055-E99E-4B91-A132-A7CFDC0B73A0}" sibTransId="{0A95F87D-C5DE-4F70-A13A-BC71B9592ED6}"/>
    <dgm:cxn modelId="{68DFE577-59A5-4568-85D0-C6EFA188F6BB}" type="presOf" srcId="{9493D279-41E7-47ED-AD02-756E6A80F2D5}" destId="{0005A8B8-AB0B-487E-9087-AAC7AFFB01C6}" srcOrd="1" destOrd="0" presId="urn:microsoft.com/office/officeart/2005/8/layout/hList9"/>
    <dgm:cxn modelId="{FE4EF477-0527-4E5A-AAEA-03828C5CB506}" type="presOf" srcId="{8D6F2452-0A2F-4F32-B040-257065C4FE3E}" destId="{C8FD0A63-4020-41D1-AA00-269E96631367}" srcOrd="0" destOrd="0" presId="urn:microsoft.com/office/officeart/2005/8/layout/hList9"/>
    <dgm:cxn modelId="{3C894F79-5C84-4300-B7E7-71BA6263DF41}" srcId="{792DA8F1-706D-4A26-9AC6-CF1CFEB38C58}" destId="{D74FCDD8-FBEC-4B03-9AB5-A48CA7EB1020}" srcOrd="0" destOrd="0" parTransId="{60390067-98B9-421A-BED2-9C760286F3F0}" sibTransId="{834F3DFF-89A7-4A21-8D1E-484ED9368081}"/>
    <dgm:cxn modelId="{E6B64F5A-CCDC-49B1-AA25-C4EA616031D2}" type="presOf" srcId="{96A96571-2023-4C1B-8013-635032C3051A}" destId="{4646C63B-70F8-4D13-BFD7-37E6DAD1EAD1}" srcOrd="1" destOrd="0" presId="urn:microsoft.com/office/officeart/2005/8/layout/hList9"/>
    <dgm:cxn modelId="{3A1D827E-7B32-4B09-B9D3-ED791124846E}" type="presOf" srcId="{1DA1EBC7-74D6-4E75-9142-7E3A3BE0E7ED}" destId="{F7D22663-B3C5-4D2C-A05C-458A03878AEB}" srcOrd="1" destOrd="1" presId="urn:microsoft.com/office/officeart/2005/8/layout/hList9"/>
    <dgm:cxn modelId="{92F3F583-59F1-4261-AE6B-AF288765B37E}" srcId="{615C9BF9-2C7A-44FB-AE77-EFD49F36C8E3}" destId="{30232FB7-ACD5-41A7-AFE8-4ADE4A15E417}" srcOrd="1" destOrd="0" parTransId="{73494527-D5AE-47A5-A787-259D0E88A234}" sibTransId="{B0D5B031-1AC5-42B0-8756-B7CE3D3EC5C2}"/>
    <dgm:cxn modelId="{B17A3B88-932B-40F9-A9D3-2ED82E5289E7}" type="presOf" srcId="{8F64CC70-F481-4391-BBF2-D5419B426651}" destId="{F7D22663-B3C5-4D2C-A05C-458A03878AEB}" srcOrd="1" destOrd="0" presId="urn:microsoft.com/office/officeart/2005/8/layout/hList9"/>
    <dgm:cxn modelId="{EF539D8D-CC3E-479D-A777-B97A209302EE}" srcId="{792DA8F1-706D-4A26-9AC6-CF1CFEB38C58}" destId="{84BEEFBF-A6DB-4941-87CD-5A6713A5B504}" srcOrd="3" destOrd="0" parTransId="{153C4500-0A7E-486F-BA9F-F527875D11FB}" sibTransId="{7C922847-4A4D-4F3F-8E4F-F5066FC7CB16}"/>
    <dgm:cxn modelId="{263C9C93-0766-43DE-9315-95D6217455CC}" type="presOf" srcId="{84BEEFBF-A6DB-4941-87CD-5A6713A5B504}" destId="{275D65F1-388B-410E-9DB3-E45FC3B1EC56}" srcOrd="0" destOrd="0" presId="urn:microsoft.com/office/officeart/2005/8/layout/hList9"/>
    <dgm:cxn modelId="{F6818198-A3AC-4BDF-B2E8-727C628BCAC5}" srcId="{30232FB7-ACD5-41A7-AFE8-4ADE4A15E417}" destId="{7DD78DD6-DFC3-4124-8621-DCC8D86F1348}" srcOrd="1" destOrd="0" parTransId="{8A6319DD-E922-4719-893F-8DB40E8040D8}" sibTransId="{D3F967D4-F41C-4323-AC1C-6326E81D9B01}"/>
    <dgm:cxn modelId="{A818A8A1-D74C-4D1C-B4A1-273520B4AC9A}" srcId="{CFB46A30-F672-45E8-A121-856F77577ACE}" destId="{629B478E-2134-4262-97AA-C046766586BE}" srcOrd="0" destOrd="0" parTransId="{CF5B52C3-D402-48FB-A681-1E0E83440D26}" sibTransId="{A4DF4D63-4DB1-480D-8506-ACD976372DCE}"/>
    <dgm:cxn modelId="{45ABD8A4-316C-4A4B-99B1-D90FFD5DF3D7}" type="presOf" srcId="{7DD78DD6-DFC3-4124-8621-DCC8D86F1348}" destId="{D213FB03-DD87-48E5-B385-74F2FC9061DA}" srcOrd="0" destOrd="0" presId="urn:microsoft.com/office/officeart/2005/8/layout/hList9"/>
    <dgm:cxn modelId="{7A6DBBA7-63DC-4530-B0E2-678BE0DE251A}" type="presOf" srcId="{57FAEF2E-1802-49B7-8323-BB0842118486}" destId="{C94F9978-6E18-4747-970C-38D6A6ECEC68}" srcOrd="0" destOrd="0" presId="urn:microsoft.com/office/officeart/2005/8/layout/hList9"/>
    <dgm:cxn modelId="{E73036AA-71D2-4CEF-A5C5-4835DC50C9A4}" srcId="{8D6F2452-0A2F-4F32-B040-257065C4FE3E}" destId="{9493D279-41E7-47ED-AD02-756E6A80F2D5}" srcOrd="0" destOrd="0" parTransId="{810379F0-E0A4-4902-BBD2-C673D27646CD}" sibTransId="{E7F53FC3-0E4C-4F90-879F-5F7606331080}"/>
    <dgm:cxn modelId="{5B9B47AF-EB7E-4777-A9B9-D255ECBA7812}" type="presOf" srcId="{8F64CC70-F481-4391-BBF2-D5419B426651}" destId="{9A6E4C3D-F86A-4E20-8B04-A809AB90EB61}" srcOrd="0" destOrd="0" presId="urn:microsoft.com/office/officeart/2005/8/layout/hList9"/>
    <dgm:cxn modelId="{93B897B0-0E83-4673-90A1-2A8219B455A2}" type="presOf" srcId="{F3A5DC40-2BFC-44FD-B463-40BA9B3E56AB}" destId="{CBF17805-EBF0-4DFA-8D22-B391C2DCAB01}" srcOrd="1" destOrd="0" presId="urn:microsoft.com/office/officeart/2005/8/layout/hList9"/>
    <dgm:cxn modelId="{E27592B3-C346-4027-8290-9CA90E506574}" srcId="{8F64CC70-F481-4391-BBF2-D5419B426651}" destId="{79818BB1-D100-46D9-A59C-5759961DBCF6}" srcOrd="1" destOrd="0" parTransId="{635CFADB-932B-4D3C-852A-0B9D709BD1FD}" sibTransId="{028B5FA1-E8A4-4BF7-A611-92DCADCE9CBE}"/>
    <dgm:cxn modelId="{FD3518BA-3543-4453-B2A0-E722D1CDBAAE}" type="presOf" srcId="{F1ED3FCE-9C25-4206-A84C-4A5E93E4B45B}" destId="{55AEDD62-4665-4DE6-B571-38DCD0DC6563}" srcOrd="0" destOrd="0" presId="urn:microsoft.com/office/officeart/2005/8/layout/hList9"/>
    <dgm:cxn modelId="{30FCEDBA-C64C-4730-821E-8BE985648EC9}" srcId="{8F64CC70-F481-4391-BBF2-D5419B426651}" destId="{1DA1EBC7-74D6-4E75-9142-7E3A3BE0E7ED}" srcOrd="0" destOrd="0" parTransId="{8A25489D-D485-4C39-ABCE-9CE2A35AE493}" sibTransId="{7F9E48B2-9A03-47FC-A354-FC25E1D6B084}"/>
    <dgm:cxn modelId="{EC25BFBF-424C-4AE7-AFEA-0A0F27B064C4}" type="presOf" srcId="{AF0B4913-5FF6-4B65-A0F3-84C4D5131D6F}" destId="{8586BECE-453A-43EB-92B8-F82BE15B70F9}" srcOrd="1" destOrd="0" presId="urn:microsoft.com/office/officeart/2005/8/layout/hList9"/>
    <dgm:cxn modelId="{28EDA0C0-BA12-43CD-92F8-9EDF4A92F0C9}" srcId="{2EE6272F-9DDD-4C80-892B-3AAB1A274929}" destId="{0DC0E8B8-8E2E-40F8-AE4C-D0DF599ACDA2}" srcOrd="1" destOrd="0" parTransId="{4617EDB9-A2A5-41AD-B990-07EBB89E92D5}" sibTransId="{A80C0108-5A96-47FC-9642-0165C3FDB598}"/>
    <dgm:cxn modelId="{8B160EC1-48C5-4094-9227-479C4AE0B506}" srcId="{792DA8F1-706D-4A26-9AC6-CF1CFEB38C58}" destId="{AF0B4913-5FF6-4B65-A0F3-84C4D5131D6F}" srcOrd="2" destOrd="0" parTransId="{8FFD6ED0-3C79-484D-BE8E-723F0DAD41BB}" sibTransId="{0E1AE2BF-BF32-4AB3-B44F-DAA8BA1C972A}"/>
    <dgm:cxn modelId="{53685DC3-8511-4379-B0AF-EA268B35FE05}" type="presOf" srcId="{2EE6272F-9DDD-4C80-892B-3AAB1A274929}" destId="{BF12A89E-AD60-4658-84B8-C5F601A49896}" srcOrd="0" destOrd="0" presId="urn:microsoft.com/office/officeart/2005/8/layout/hList9"/>
    <dgm:cxn modelId="{C3530BC4-2BE3-42E1-96C3-20EF890F81B8}" srcId="{CFB46A30-F672-45E8-A121-856F77577ACE}" destId="{8C1DDFFB-0E2A-4CF6-8DDD-5F7D3EDD99E2}" srcOrd="1" destOrd="0" parTransId="{F83366B1-0E65-44B2-9F65-6A42C98D3F19}" sibTransId="{5B24E6DD-C2A5-49A9-98D9-4C2C3DBC54A9}"/>
    <dgm:cxn modelId="{A1A735C7-4485-47B6-8031-1028CD28F07B}" srcId="{615C9BF9-2C7A-44FB-AE77-EFD49F36C8E3}" destId="{792DA8F1-706D-4A26-9AC6-CF1CFEB38C58}" srcOrd="0" destOrd="0" parTransId="{991637FE-2E53-440D-B4AC-E61CF8F91589}" sibTransId="{DB9D74B5-3869-4475-A114-2EDDFB187091}"/>
    <dgm:cxn modelId="{1FDF28CC-1EB2-4F71-8FE8-6B9F5D9CD7A4}" type="presOf" srcId="{CFB46A30-F672-45E8-A121-856F77577ACE}" destId="{C619E51A-EFC6-4B30-B225-71721255D745}" srcOrd="1" destOrd="0" presId="urn:microsoft.com/office/officeart/2005/8/layout/hList9"/>
    <dgm:cxn modelId="{811D36CF-0D99-44E5-A1AE-237107F97AE8}" srcId="{615C9BF9-2C7A-44FB-AE77-EFD49F36C8E3}" destId="{8D6F2452-0A2F-4F32-B040-257065C4FE3E}" srcOrd="3" destOrd="0" parTransId="{46BAF62C-BBB8-451F-8E25-2FD30B118933}" sibTransId="{A81223DD-9295-4BD1-BD30-17B5A28B6C72}"/>
    <dgm:cxn modelId="{2DC32CD4-0C0C-46D2-B913-893EEF4F56F9}" type="presOf" srcId="{F3A5DC40-2BFC-44FD-B463-40BA9B3E56AB}" destId="{7A2BDE3D-0C49-479D-9693-D1075F3A18E8}" srcOrd="0" destOrd="0" presId="urn:microsoft.com/office/officeart/2005/8/layout/hList9"/>
    <dgm:cxn modelId="{F177C0D7-3053-446F-BE18-DF91C7FD8579}" type="presOf" srcId="{FA6E9840-E548-430E-86D8-75177DEE5DE3}" destId="{484510E6-58F1-43BD-83B6-C13FEB0B6C4E}" srcOrd="1" destOrd="1" presId="urn:microsoft.com/office/officeart/2005/8/layout/hList9"/>
    <dgm:cxn modelId="{8281A6DB-4560-4283-9538-D75FCC887E71}" type="presOf" srcId="{0DC0E8B8-8E2E-40F8-AE4C-D0DF599ACDA2}" destId="{BF12A89E-AD60-4658-84B8-C5F601A49896}" srcOrd="0" destOrd="2" presId="urn:microsoft.com/office/officeart/2005/8/layout/hList9"/>
    <dgm:cxn modelId="{5FCEB1DD-6C46-4EF8-B693-26DEAFFCF2C9}" type="presOf" srcId="{0DC0E8B8-8E2E-40F8-AE4C-D0DF599ACDA2}" destId="{484510E6-58F1-43BD-83B6-C13FEB0B6C4E}" srcOrd="1" destOrd="2" presId="urn:microsoft.com/office/officeart/2005/8/layout/hList9"/>
    <dgm:cxn modelId="{1B332FDF-C041-419E-8787-EC33813FE471}" type="presOf" srcId="{CFB46A30-F672-45E8-A121-856F77577ACE}" destId="{3B71CB6D-9126-4A85-8C41-21C46E1DF9BC}" srcOrd="0" destOrd="0" presId="urn:microsoft.com/office/officeart/2005/8/layout/hList9"/>
    <dgm:cxn modelId="{F80D7CEC-CAF4-42AA-8DA3-25532D267E3C}" srcId="{8D6F2452-0A2F-4F32-B040-257065C4FE3E}" destId="{F3A5DC40-2BFC-44FD-B463-40BA9B3E56AB}" srcOrd="1" destOrd="0" parTransId="{6220A254-BCB8-454D-BC64-29B194D4859B}" sibTransId="{D505F78F-230D-4BDF-9F09-FE7AB1282D8F}"/>
    <dgm:cxn modelId="{A0CE51F0-5BDF-492B-9EA4-6C9FF36FE5A1}" type="presOf" srcId="{1DA1EBC7-74D6-4E75-9142-7E3A3BE0E7ED}" destId="{9A6E4C3D-F86A-4E20-8B04-A809AB90EB61}" srcOrd="0" destOrd="1" presId="urn:microsoft.com/office/officeart/2005/8/layout/hList9"/>
    <dgm:cxn modelId="{227E43F5-9A7F-48E7-8E09-C83DFAAFB8D4}" type="presOf" srcId="{96A96571-2023-4C1B-8013-635032C3051A}" destId="{6F7359D8-B9D7-4205-8E01-A215A086ECDD}" srcOrd="0" destOrd="0" presId="urn:microsoft.com/office/officeart/2005/8/layout/hList9"/>
    <dgm:cxn modelId="{A2FC87F8-F2B2-48A4-B2B7-D98524A2D6F2}" srcId="{615C9BF9-2C7A-44FB-AE77-EFD49F36C8E3}" destId="{F7F55DBC-7E65-4CB3-8800-3E9EA84D69ED}" srcOrd="2" destOrd="0" parTransId="{52A9577A-4A99-48E2-8D1E-2A3C7A9C9098}" sibTransId="{7B306A08-C966-4FC7-998F-5A1578B12941}"/>
    <dgm:cxn modelId="{EA32BCFA-C3A5-4A7C-834A-927C96353A20}" type="presOf" srcId="{FA6E9840-E548-430E-86D8-75177DEE5DE3}" destId="{BF12A89E-AD60-4658-84B8-C5F601A49896}" srcOrd="0" destOrd="1" presId="urn:microsoft.com/office/officeart/2005/8/layout/hList9"/>
    <dgm:cxn modelId="{D2C3C0FA-D3EF-492A-8489-8A81D96119D8}" type="presOf" srcId="{8C1DDFFB-0E2A-4CF6-8DDD-5F7D3EDD99E2}" destId="{C619E51A-EFC6-4B30-B225-71721255D745}" srcOrd="1" destOrd="2" presId="urn:microsoft.com/office/officeart/2005/8/layout/hList9"/>
    <dgm:cxn modelId="{E7416EFB-CE82-46D6-ADAC-A376CEDFDA6E}" type="presParOf" srcId="{F6A039F3-531E-4A53-9EF4-A94524A84A3D}" destId="{7EF49781-7181-403C-A615-3E5428F3E043}" srcOrd="0" destOrd="0" presId="urn:microsoft.com/office/officeart/2005/8/layout/hList9"/>
    <dgm:cxn modelId="{BDB1E485-D907-45E8-BA59-41000A905076}" type="presParOf" srcId="{F6A039F3-531E-4A53-9EF4-A94524A84A3D}" destId="{03EBEDA2-A814-4C7A-AA81-BA500FE81D59}" srcOrd="1" destOrd="0" presId="urn:microsoft.com/office/officeart/2005/8/layout/hList9"/>
    <dgm:cxn modelId="{D9EEE634-BD44-4347-85D3-5F7CC219F6E9}" type="presParOf" srcId="{03EBEDA2-A814-4C7A-AA81-BA500FE81D59}" destId="{559A6BB2-2B1C-4557-9526-099641569425}" srcOrd="0" destOrd="0" presId="urn:microsoft.com/office/officeart/2005/8/layout/hList9"/>
    <dgm:cxn modelId="{19754EB4-59DE-4FC8-A60A-670AB41FFAC4}" type="presParOf" srcId="{03EBEDA2-A814-4C7A-AA81-BA500FE81D59}" destId="{9DA5789C-ED5B-4218-B4F9-089E40576CB9}" srcOrd="1" destOrd="0" presId="urn:microsoft.com/office/officeart/2005/8/layout/hList9"/>
    <dgm:cxn modelId="{659E28D8-1910-4764-944A-56A3C97215A2}" type="presParOf" srcId="{9DA5789C-ED5B-4218-B4F9-089E40576CB9}" destId="{4EFAB5DE-4793-48AD-A865-3FC352EC91BD}" srcOrd="0" destOrd="0" presId="urn:microsoft.com/office/officeart/2005/8/layout/hList9"/>
    <dgm:cxn modelId="{64355C9E-4466-401F-8570-3E99AE1ABEB2}" type="presParOf" srcId="{9DA5789C-ED5B-4218-B4F9-089E40576CB9}" destId="{2BBBFA7A-822D-4CB9-B0FB-2B3AC9B1E39D}" srcOrd="1" destOrd="0" presId="urn:microsoft.com/office/officeart/2005/8/layout/hList9"/>
    <dgm:cxn modelId="{D5672860-B1F7-4E16-BF15-0C0F3229BC8F}" type="presParOf" srcId="{03EBEDA2-A814-4C7A-AA81-BA500FE81D59}" destId="{03A3EA34-BD48-4778-AA5D-C3350B8CF3A3}" srcOrd="2" destOrd="0" presId="urn:microsoft.com/office/officeart/2005/8/layout/hList9"/>
    <dgm:cxn modelId="{9832FE18-C436-4013-A4C6-BD157352E50F}" type="presParOf" srcId="{03A3EA34-BD48-4778-AA5D-C3350B8CF3A3}" destId="{49850208-63E5-4231-98AC-702D4CFA143F}" srcOrd="0" destOrd="0" presId="urn:microsoft.com/office/officeart/2005/8/layout/hList9"/>
    <dgm:cxn modelId="{5615E735-29C1-475E-AD6E-AB20AE37CF4D}" type="presParOf" srcId="{03A3EA34-BD48-4778-AA5D-C3350B8CF3A3}" destId="{20292AB3-93BB-44F8-80AE-50801762D073}" srcOrd="1" destOrd="0" presId="urn:microsoft.com/office/officeart/2005/8/layout/hList9"/>
    <dgm:cxn modelId="{B6244462-467C-4EBC-A9EB-8C5DCF173441}" type="presParOf" srcId="{03EBEDA2-A814-4C7A-AA81-BA500FE81D59}" destId="{4EEF126F-05D7-4323-AB60-BBDFA2C03012}" srcOrd="3" destOrd="0" presId="urn:microsoft.com/office/officeart/2005/8/layout/hList9"/>
    <dgm:cxn modelId="{E800D1A4-20DE-4629-AC85-0767665B340F}" type="presParOf" srcId="{4EEF126F-05D7-4323-AB60-BBDFA2C03012}" destId="{0C50396C-7DD0-477A-872F-4775BB2257FD}" srcOrd="0" destOrd="0" presId="urn:microsoft.com/office/officeart/2005/8/layout/hList9"/>
    <dgm:cxn modelId="{5659B064-F899-42D8-ADC8-30360AA22D0C}" type="presParOf" srcId="{4EEF126F-05D7-4323-AB60-BBDFA2C03012}" destId="{8586BECE-453A-43EB-92B8-F82BE15B70F9}" srcOrd="1" destOrd="0" presId="urn:microsoft.com/office/officeart/2005/8/layout/hList9"/>
    <dgm:cxn modelId="{BACDB214-D2C4-4F24-8CB6-F9850BA04602}" type="presParOf" srcId="{03EBEDA2-A814-4C7A-AA81-BA500FE81D59}" destId="{E2C00FB6-6B94-4E66-ABF7-BB964BD089F1}" srcOrd="4" destOrd="0" presId="urn:microsoft.com/office/officeart/2005/8/layout/hList9"/>
    <dgm:cxn modelId="{FD4D2EB4-E639-4DF8-93D3-4AB71D30A1FF}" type="presParOf" srcId="{E2C00FB6-6B94-4E66-ABF7-BB964BD089F1}" destId="{275D65F1-388B-410E-9DB3-E45FC3B1EC56}" srcOrd="0" destOrd="0" presId="urn:microsoft.com/office/officeart/2005/8/layout/hList9"/>
    <dgm:cxn modelId="{99115A6E-5A37-42C9-8949-00245FA5A04A}" type="presParOf" srcId="{E2C00FB6-6B94-4E66-ABF7-BB964BD089F1}" destId="{68A231BD-7631-46D9-A978-2E573B3301D0}" srcOrd="1" destOrd="0" presId="urn:microsoft.com/office/officeart/2005/8/layout/hList9"/>
    <dgm:cxn modelId="{ECE30683-E023-4404-9AF7-C07A468550BB}" type="presParOf" srcId="{F6A039F3-531E-4A53-9EF4-A94524A84A3D}" destId="{D14DCB18-67C2-47BE-895A-3C99A5BA006F}" srcOrd="2" destOrd="0" presId="urn:microsoft.com/office/officeart/2005/8/layout/hList9"/>
    <dgm:cxn modelId="{2A9E6E5E-CC7A-4FE8-9DC1-5B5135B4A4D3}" type="presParOf" srcId="{F6A039F3-531E-4A53-9EF4-A94524A84A3D}" destId="{722C7C96-145F-48BB-9D78-3988E1BA9C72}" srcOrd="3" destOrd="0" presId="urn:microsoft.com/office/officeart/2005/8/layout/hList9"/>
    <dgm:cxn modelId="{717B8FFC-D786-4008-9C95-C20EA100010A}" type="presParOf" srcId="{F6A039F3-531E-4A53-9EF4-A94524A84A3D}" destId="{50DD85C9-022C-4CD6-8A9E-8920155150FB}" srcOrd="4" destOrd="0" presId="urn:microsoft.com/office/officeart/2005/8/layout/hList9"/>
    <dgm:cxn modelId="{18F14593-5DCB-4AFF-9EE8-92BB301C21F8}" type="presParOf" srcId="{F6A039F3-531E-4A53-9EF4-A94524A84A3D}" destId="{1135A651-62AD-4FE6-9953-4C4821640349}" srcOrd="5" destOrd="0" presId="urn:microsoft.com/office/officeart/2005/8/layout/hList9"/>
    <dgm:cxn modelId="{F27176E3-CEDB-4032-B2A4-0373429EF84E}" type="presParOf" srcId="{F6A039F3-531E-4A53-9EF4-A94524A84A3D}" destId="{D82618B4-DA96-4367-9900-304624035B0B}" srcOrd="6" destOrd="0" presId="urn:microsoft.com/office/officeart/2005/8/layout/hList9"/>
    <dgm:cxn modelId="{2BD272E1-BBCF-4F6B-A24B-F9BC5FC62135}" type="presParOf" srcId="{D82618B4-DA96-4367-9900-304624035B0B}" destId="{D6CAE3F0-7479-4C23-A221-42A6839938E1}" srcOrd="0" destOrd="0" presId="urn:microsoft.com/office/officeart/2005/8/layout/hList9"/>
    <dgm:cxn modelId="{B9FB90AD-7079-4D24-8FE5-6829894AF401}" type="presParOf" srcId="{D82618B4-DA96-4367-9900-304624035B0B}" destId="{7D2E5D52-7540-4DA0-BEF1-BA46BA23461C}" srcOrd="1" destOrd="0" presId="urn:microsoft.com/office/officeart/2005/8/layout/hList9"/>
    <dgm:cxn modelId="{1EB3124D-E32F-43AD-99C2-7AB31FD0F054}" type="presParOf" srcId="{7D2E5D52-7540-4DA0-BEF1-BA46BA23461C}" destId="{C94F9978-6E18-4747-970C-38D6A6ECEC68}" srcOrd="0" destOrd="0" presId="urn:microsoft.com/office/officeart/2005/8/layout/hList9"/>
    <dgm:cxn modelId="{4137C245-95F9-47A4-A1E1-57869D26BC27}" type="presParOf" srcId="{7D2E5D52-7540-4DA0-BEF1-BA46BA23461C}" destId="{508A6013-2A9D-4CD0-BC57-67B19D3A1C40}" srcOrd="1" destOrd="0" presId="urn:microsoft.com/office/officeart/2005/8/layout/hList9"/>
    <dgm:cxn modelId="{2FD0B3E2-9DB5-4D1A-B472-0C14C8E2C4C8}" type="presParOf" srcId="{D82618B4-DA96-4367-9900-304624035B0B}" destId="{D0D49485-26EA-48C7-8976-AEBEA6DFA7BA}" srcOrd="2" destOrd="0" presId="urn:microsoft.com/office/officeart/2005/8/layout/hList9"/>
    <dgm:cxn modelId="{34B4713D-0852-4D4B-97F5-5266E409F511}" type="presParOf" srcId="{D0D49485-26EA-48C7-8976-AEBEA6DFA7BA}" destId="{D213FB03-DD87-48E5-B385-74F2FC9061DA}" srcOrd="0" destOrd="0" presId="urn:microsoft.com/office/officeart/2005/8/layout/hList9"/>
    <dgm:cxn modelId="{C62831A2-7862-45B2-9D4F-2F243C1118B0}" type="presParOf" srcId="{D0D49485-26EA-48C7-8976-AEBEA6DFA7BA}" destId="{E0E04642-11CD-40AD-90F2-E624AA202630}" srcOrd="1" destOrd="0" presId="urn:microsoft.com/office/officeart/2005/8/layout/hList9"/>
    <dgm:cxn modelId="{E0060345-CED3-4619-8E45-6655342144FD}" type="presParOf" srcId="{F6A039F3-531E-4A53-9EF4-A94524A84A3D}" destId="{11870B23-07FB-4D12-AE5C-00663C2DAA86}" srcOrd="7" destOrd="0" presId="urn:microsoft.com/office/officeart/2005/8/layout/hList9"/>
    <dgm:cxn modelId="{5C339C05-D78A-412C-A09B-A931417AA17B}" type="presParOf" srcId="{F6A039F3-531E-4A53-9EF4-A94524A84A3D}" destId="{29C29DBD-9E3A-480C-8BE5-1C288D90FEA9}" srcOrd="8" destOrd="0" presId="urn:microsoft.com/office/officeart/2005/8/layout/hList9"/>
    <dgm:cxn modelId="{E088D0D5-50CF-46E7-A19F-A471641C26AE}" type="presParOf" srcId="{F6A039F3-531E-4A53-9EF4-A94524A84A3D}" destId="{814B46A3-DB20-40D1-9AA7-61E4EC7BAABF}" srcOrd="9" destOrd="0" presId="urn:microsoft.com/office/officeart/2005/8/layout/hList9"/>
    <dgm:cxn modelId="{F9CDCA60-F9E6-4A72-992B-993E946AA522}" type="presParOf" srcId="{F6A039F3-531E-4A53-9EF4-A94524A84A3D}" destId="{F2F9BC7B-1907-4BE6-95B5-5BB1572D0A5C}" srcOrd="10" destOrd="0" presId="urn:microsoft.com/office/officeart/2005/8/layout/hList9"/>
    <dgm:cxn modelId="{432F9F5A-39A0-4BD3-A94B-2C28B1C9A6F0}" type="presParOf" srcId="{F6A039F3-531E-4A53-9EF4-A94524A84A3D}" destId="{28AA25C9-7424-40F0-85CB-1ED4CB67D894}" srcOrd="11" destOrd="0" presId="urn:microsoft.com/office/officeart/2005/8/layout/hList9"/>
    <dgm:cxn modelId="{453644B8-1B67-4F77-8A20-5DEDB67414FF}" type="presParOf" srcId="{28AA25C9-7424-40F0-85CB-1ED4CB67D894}" destId="{3DFE8370-460B-47EE-A1B3-5BFFC0B6ED29}" srcOrd="0" destOrd="0" presId="urn:microsoft.com/office/officeart/2005/8/layout/hList9"/>
    <dgm:cxn modelId="{F33CA33A-78C2-4FE5-918C-983385AA6572}" type="presParOf" srcId="{28AA25C9-7424-40F0-85CB-1ED4CB67D894}" destId="{9EF110AF-C062-4BCB-A1C3-1A6935AC6B8D}" srcOrd="1" destOrd="0" presId="urn:microsoft.com/office/officeart/2005/8/layout/hList9"/>
    <dgm:cxn modelId="{786416E6-4191-4896-9282-FDEE0D2F3C91}" type="presParOf" srcId="{9EF110AF-C062-4BCB-A1C3-1A6935AC6B8D}" destId="{3B71CB6D-9126-4A85-8C41-21C46E1DF9BC}" srcOrd="0" destOrd="0" presId="urn:microsoft.com/office/officeart/2005/8/layout/hList9"/>
    <dgm:cxn modelId="{6D6D3176-BA10-4A62-B1FF-B45ED71C2D5F}" type="presParOf" srcId="{9EF110AF-C062-4BCB-A1C3-1A6935AC6B8D}" destId="{C619E51A-EFC6-4B30-B225-71721255D745}" srcOrd="1" destOrd="0" presId="urn:microsoft.com/office/officeart/2005/8/layout/hList9"/>
    <dgm:cxn modelId="{AE85791C-3A02-417C-800D-843AE0FAB352}" type="presParOf" srcId="{28AA25C9-7424-40F0-85CB-1ED4CB67D894}" destId="{80ED28CE-F00D-45B3-82B5-6B3DF532314F}" srcOrd="2" destOrd="0" presId="urn:microsoft.com/office/officeart/2005/8/layout/hList9"/>
    <dgm:cxn modelId="{616076D1-A795-4E10-B55D-DB8EC1072685}" type="presParOf" srcId="{80ED28CE-F00D-45B3-82B5-6B3DF532314F}" destId="{BF12A89E-AD60-4658-84B8-C5F601A49896}" srcOrd="0" destOrd="0" presId="urn:microsoft.com/office/officeart/2005/8/layout/hList9"/>
    <dgm:cxn modelId="{9BC2ABF6-2640-48C1-979A-66C005A305DC}" type="presParOf" srcId="{80ED28CE-F00D-45B3-82B5-6B3DF532314F}" destId="{484510E6-58F1-43BD-83B6-C13FEB0B6C4E}" srcOrd="1" destOrd="0" presId="urn:microsoft.com/office/officeart/2005/8/layout/hList9"/>
    <dgm:cxn modelId="{E1A43986-1BEA-4FC9-8FEE-B91C66B4D82E}" type="presParOf" srcId="{28AA25C9-7424-40F0-85CB-1ED4CB67D894}" destId="{CE554703-252E-4F1E-BC15-307747AD35C0}" srcOrd="3" destOrd="0" presId="urn:microsoft.com/office/officeart/2005/8/layout/hList9"/>
    <dgm:cxn modelId="{32281472-3641-4739-A3D0-D1442CC48B9C}" type="presParOf" srcId="{CE554703-252E-4F1E-BC15-307747AD35C0}" destId="{9A6E4C3D-F86A-4E20-8B04-A809AB90EB61}" srcOrd="0" destOrd="0" presId="urn:microsoft.com/office/officeart/2005/8/layout/hList9"/>
    <dgm:cxn modelId="{3EB2F78B-9815-4982-AF0A-E35B9007E476}" type="presParOf" srcId="{CE554703-252E-4F1E-BC15-307747AD35C0}" destId="{F7D22663-B3C5-4D2C-A05C-458A03878AEB}" srcOrd="1" destOrd="0" presId="urn:microsoft.com/office/officeart/2005/8/layout/hList9"/>
    <dgm:cxn modelId="{47F3D8F4-A0B5-43BB-BD71-2EE0D2A2DCB8}" type="presParOf" srcId="{F6A039F3-531E-4A53-9EF4-A94524A84A3D}" destId="{45D6B096-B8A3-47A1-99C5-B1107D1AEC28}" srcOrd="12" destOrd="0" presId="urn:microsoft.com/office/officeart/2005/8/layout/hList9"/>
    <dgm:cxn modelId="{286AA8E6-B663-49CE-981D-1DC051D8AA58}" type="presParOf" srcId="{F6A039F3-531E-4A53-9EF4-A94524A84A3D}" destId="{B1A03985-72DB-4D81-A53B-3BE74F2D95DB}" srcOrd="13" destOrd="0" presId="urn:microsoft.com/office/officeart/2005/8/layout/hList9"/>
    <dgm:cxn modelId="{FB6105F1-E0D0-4073-8B06-B565E733349B}" type="presParOf" srcId="{F6A039F3-531E-4A53-9EF4-A94524A84A3D}" destId="{F24F15C9-BC6A-4F19-BE52-B1D5AE4C1A16}" srcOrd="14" destOrd="0" presId="urn:microsoft.com/office/officeart/2005/8/layout/hList9"/>
    <dgm:cxn modelId="{EEC239F6-2986-4072-A576-58B52EB115DE}" type="presParOf" srcId="{F6A039F3-531E-4A53-9EF4-A94524A84A3D}" destId="{FFD64C59-1976-47F9-81DD-3D73F8F182F9}" srcOrd="15" destOrd="0" presId="urn:microsoft.com/office/officeart/2005/8/layout/hList9"/>
    <dgm:cxn modelId="{BC524EA0-3FE9-4949-B74C-A528F9C8EA09}" type="presParOf" srcId="{F6A039F3-531E-4A53-9EF4-A94524A84A3D}" destId="{DDB5221C-876A-4C48-A38F-97BFB218FFC3}" srcOrd="16" destOrd="0" presId="urn:microsoft.com/office/officeart/2005/8/layout/hList9"/>
    <dgm:cxn modelId="{06C3D760-5C2E-4786-9924-C5CE66124603}" type="presParOf" srcId="{DDB5221C-876A-4C48-A38F-97BFB218FFC3}" destId="{D0F1B112-6932-4F3F-82B0-967FFD7E4135}" srcOrd="0" destOrd="0" presId="urn:microsoft.com/office/officeart/2005/8/layout/hList9"/>
    <dgm:cxn modelId="{7AD30283-25F8-418B-8AF0-D9B33A87CBD9}" type="presParOf" srcId="{DDB5221C-876A-4C48-A38F-97BFB218FFC3}" destId="{0194177C-A07E-473C-A4A6-31EB239FD6A2}" srcOrd="1" destOrd="0" presId="urn:microsoft.com/office/officeart/2005/8/layout/hList9"/>
    <dgm:cxn modelId="{30BEBC5E-0AFC-4E7A-A122-A2B69634C38A}" type="presParOf" srcId="{0194177C-A07E-473C-A4A6-31EB239FD6A2}" destId="{ED686E12-1B3E-4C11-A5BC-77343C835523}" srcOrd="0" destOrd="0" presId="urn:microsoft.com/office/officeart/2005/8/layout/hList9"/>
    <dgm:cxn modelId="{09B2E9E5-952F-443E-9004-CEB4987F5B49}" type="presParOf" srcId="{0194177C-A07E-473C-A4A6-31EB239FD6A2}" destId="{0005A8B8-AB0B-487E-9087-AAC7AFFB01C6}" srcOrd="1" destOrd="0" presId="urn:microsoft.com/office/officeart/2005/8/layout/hList9"/>
    <dgm:cxn modelId="{D20937F6-157D-437D-804B-38D1868DC6BD}" type="presParOf" srcId="{DDB5221C-876A-4C48-A38F-97BFB218FFC3}" destId="{3DA6F91A-872D-4A1C-80CF-87B7501CF47F}" srcOrd="2" destOrd="0" presId="urn:microsoft.com/office/officeart/2005/8/layout/hList9"/>
    <dgm:cxn modelId="{D4F8CB05-6A8B-4805-B3EE-D346C3E38D48}" type="presParOf" srcId="{3DA6F91A-872D-4A1C-80CF-87B7501CF47F}" destId="{7A2BDE3D-0C49-479D-9693-D1075F3A18E8}" srcOrd="0" destOrd="0" presId="urn:microsoft.com/office/officeart/2005/8/layout/hList9"/>
    <dgm:cxn modelId="{5BCC777B-7E45-4BFC-8540-B47184FA19B3}" type="presParOf" srcId="{3DA6F91A-872D-4A1C-80CF-87B7501CF47F}" destId="{CBF17805-EBF0-4DFA-8D22-B391C2DCAB01}" srcOrd="1" destOrd="0" presId="urn:microsoft.com/office/officeart/2005/8/layout/hList9"/>
    <dgm:cxn modelId="{1E27B8B5-6284-4C4E-91C2-941A63862075}" type="presParOf" srcId="{DDB5221C-876A-4C48-A38F-97BFB218FFC3}" destId="{7823E7E2-1B55-4CC9-B0A5-82891F536613}" srcOrd="3" destOrd="0" presId="urn:microsoft.com/office/officeart/2005/8/layout/hList9"/>
    <dgm:cxn modelId="{711C8C45-E510-44CF-AFC7-9112E89CAA11}" type="presParOf" srcId="{7823E7E2-1B55-4CC9-B0A5-82891F536613}" destId="{6F7359D8-B9D7-4205-8E01-A215A086ECDD}" srcOrd="0" destOrd="0" presId="urn:microsoft.com/office/officeart/2005/8/layout/hList9"/>
    <dgm:cxn modelId="{303D3473-B849-4D0C-9114-58828DCB6315}" type="presParOf" srcId="{7823E7E2-1B55-4CC9-B0A5-82891F536613}" destId="{4646C63B-70F8-4D13-BFD7-37E6DAD1EAD1}" srcOrd="1" destOrd="0" presId="urn:microsoft.com/office/officeart/2005/8/layout/hList9"/>
    <dgm:cxn modelId="{54AB74CE-4E13-4204-AB77-1B19B1107BD6}" type="presParOf" srcId="{DDB5221C-876A-4C48-A38F-97BFB218FFC3}" destId="{64355C54-0C13-4474-B0DC-176ADD2AFD9E}" srcOrd="4" destOrd="0" presId="urn:microsoft.com/office/officeart/2005/8/layout/hList9"/>
    <dgm:cxn modelId="{7F4A89C2-8F0A-4867-82B5-A1B1EFBF27E3}" type="presParOf" srcId="{64355C54-0C13-4474-B0DC-176ADD2AFD9E}" destId="{55AEDD62-4665-4DE6-B571-38DCD0DC6563}" srcOrd="0" destOrd="0" presId="urn:microsoft.com/office/officeart/2005/8/layout/hList9"/>
    <dgm:cxn modelId="{BE797C3B-05DB-4F04-BC9A-5824AD3F812B}" type="presParOf" srcId="{64355C54-0C13-4474-B0DC-176ADD2AFD9E}" destId="{2F080B71-FC58-4013-B21D-CE95372360DD}" srcOrd="1" destOrd="0" presId="urn:microsoft.com/office/officeart/2005/8/layout/hList9"/>
    <dgm:cxn modelId="{29E1B172-ECF5-4DAA-A839-3A07142C611C}" type="presParOf" srcId="{F6A039F3-531E-4A53-9EF4-A94524A84A3D}" destId="{9D6B694F-D844-4DFB-8902-70CE082F4955}" srcOrd="17" destOrd="0" presId="urn:microsoft.com/office/officeart/2005/8/layout/hList9"/>
    <dgm:cxn modelId="{9F486CB1-2D1A-4840-9B63-72DB264F23A7}" type="presParOf" srcId="{F6A039F3-531E-4A53-9EF4-A94524A84A3D}" destId="{C8FD0A63-4020-41D1-AA00-269E96631367}" srcOrd="1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DB4729-A16D-407B-B083-8924C9817786}" type="doc">
      <dgm:prSet loTypeId="urn:microsoft.com/office/officeart/2008/layout/VerticalCircleList" loCatId="list" qsTypeId="urn:microsoft.com/office/officeart/2005/8/quickstyle/simple3" qsCatId="simple" csTypeId="urn:microsoft.com/office/officeart/2005/8/colors/accent1_2" csCatId="accent1" phldr="1"/>
      <dgm:spPr/>
      <dgm:t>
        <a:bodyPr/>
        <a:lstStyle/>
        <a:p>
          <a:endParaRPr lang="ru-RU"/>
        </a:p>
      </dgm:t>
    </dgm:pt>
    <dgm:pt modelId="{2D3D2DFA-743A-4920-AA00-43910D6F8637}">
      <dgm:prSet custT="1"/>
      <dgm:spPr/>
      <dgm:t>
        <a:bodyPr/>
        <a:lstStyle/>
        <a:p>
          <a:pPr rtl="0"/>
          <a:r>
            <a:rPr lang="ru-RU" sz="2000" dirty="0"/>
            <a:t>Ацикловир - </a:t>
          </a:r>
          <a:r>
            <a:rPr lang="ru-RU" sz="2000" dirty="0" err="1"/>
            <a:t>бұл</a:t>
          </a:r>
          <a:r>
            <a:rPr lang="ru-RU" sz="2000" dirty="0"/>
            <a:t> </a:t>
          </a:r>
          <a:r>
            <a:rPr lang="ru-RU" sz="2000" dirty="0" err="1"/>
            <a:t>вирусқа</a:t>
          </a:r>
          <a:r>
            <a:rPr lang="ru-RU" sz="2000" dirty="0"/>
            <a:t> </a:t>
          </a:r>
          <a:r>
            <a:rPr lang="ru-RU" sz="2000" dirty="0" err="1"/>
            <a:t>қарсы</a:t>
          </a:r>
          <a:r>
            <a:rPr lang="ru-RU" sz="2000" dirty="0"/>
            <a:t> препарат, </a:t>
          </a:r>
          <a:r>
            <a:rPr lang="ru-RU" sz="2000" dirty="0" err="1"/>
            <a:t>әсіресе</a:t>
          </a:r>
          <a:r>
            <a:rPr lang="ru-RU" sz="2000" dirty="0"/>
            <a:t> </a:t>
          </a:r>
          <a:r>
            <a:rPr lang="ru-RU" sz="2000" dirty="0" err="1"/>
            <a:t>қарапайым</a:t>
          </a:r>
          <a:r>
            <a:rPr lang="ru-RU" sz="2000" dirty="0"/>
            <a:t> герпес </a:t>
          </a:r>
          <a:r>
            <a:rPr lang="ru-RU" sz="2000" dirty="0" err="1"/>
            <a:t>вирустарына</a:t>
          </a:r>
          <a:r>
            <a:rPr lang="ru-RU" sz="2000" dirty="0"/>
            <a:t>, герпес </a:t>
          </a:r>
          <a:r>
            <a:rPr lang="ru-RU" sz="2000" dirty="0" err="1"/>
            <a:t>зостеріне</a:t>
          </a:r>
          <a:r>
            <a:rPr lang="ru-RU" sz="2000" dirty="0"/>
            <a:t> (лишай) </a:t>
          </a:r>
          <a:r>
            <a:rPr lang="ru-RU" sz="2000" dirty="0" err="1"/>
            <a:t>және</a:t>
          </a:r>
          <a:r>
            <a:rPr lang="ru-RU" sz="2000" dirty="0"/>
            <a:t> </a:t>
          </a:r>
          <a:r>
            <a:rPr lang="ru-RU" sz="2000" dirty="0" err="1"/>
            <a:t>шешекке</a:t>
          </a:r>
          <a:r>
            <a:rPr lang="ru-RU" sz="2000" dirty="0"/>
            <a:t> </a:t>
          </a:r>
          <a:r>
            <a:rPr lang="ru-RU" sz="2000" dirty="0" err="1"/>
            <a:t>қарсы</a:t>
          </a:r>
          <a:r>
            <a:rPr lang="ru-RU" sz="2000" dirty="0"/>
            <a:t> </a:t>
          </a:r>
          <a:r>
            <a:rPr lang="ru-RU" sz="2000" dirty="0" err="1"/>
            <a:t>тиімді</a:t>
          </a:r>
          <a:r>
            <a:rPr lang="ru-RU" sz="2000" dirty="0"/>
            <a:t>.</a:t>
          </a:r>
        </a:p>
      </dgm:t>
    </dgm:pt>
    <dgm:pt modelId="{02D7B31A-6C7A-4539-8488-59D6C7657245}" type="parTrans" cxnId="{E5BB379B-C230-4978-97A1-5A922CD5A0F2}">
      <dgm:prSet/>
      <dgm:spPr/>
      <dgm:t>
        <a:bodyPr/>
        <a:lstStyle/>
        <a:p>
          <a:endParaRPr lang="ru-RU" sz="1200"/>
        </a:p>
      </dgm:t>
    </dgm:pt>
    <dgm:pt modelId="{636EEABB-DCBA-489E-B158-4C02CF7A3CC8}" type="sibTrans" cxnId="{E5BB379B-C230-4978-97A1-5A922CD5A0F2}">
      <dgm:prSet/>
      <dgm:spPr/>
      <dgm:t>
        <a:bodyPr/>
        <a:lstStyle/>
        <a:p>
          <a:endParaRPr lang="ru-RU" sz="1200"/>
        </a:p>
      </dgm:t>
    </dgm:pt>
    <dgm:pt modelId="{822B0B9B-79EF-4FBC-964A-DF1C74D3F734}" type="pres">
      <dgm:prSet presAssocID="{48DB4729-A16D-407B-B083-8924C9817786}" presName="Name0" presStyleCnt="0">
        <dgm:presLayoutVars>
          <dgm:dir/>
        </dgm:presLayoutVars>
      </dgm:prSet>
      <dgm:spPr/>
    </dgm:pt>
    <dgm:pt modelId="{D252B0C6-9260-462C-8E6C-41A190BB74F6}" type="pres">
      <dgm:prSet presAssocID="{2D3D2DFA-743A-4920-AA00-43910D6F8637}" presName="noChildren" presStyleCnt="0"/>
      <dgm:spPr/>
    </dgm:pt>
    <dgm:pt modelId="{99859144-8B99-4483-8C13-15B0EDFB0B11}" type="pres">
      <dgm:prSet presAssocID="{2D3D2DFA-743A-4920-AA00-43910D6F8637}" presName="gap" presStyleCnt="0"/>
      <dgm:spPr/>
    </dgm:pt>
    <dgm:pt modelId="{AF89AE4C-57EA-4CE7-8036-87971009B0D8}" type="pres">
      <dgm:prSet presAssocID="{2D3D2DFA-743A-4920-AA00-43910D6F8637}" presName="medCircle2" presStyleLbl="vennNode1" presStyleIdx="0" presStyleCnt="1" custLinFactNeighborX="-15047"/>
      <dgm:spPr/>
    </dgm:pt>
    <dgm:pt modelId="{3F1D6A24-EAA2-4658-9946-CCD1678EF7E1}" type="pres">
      <dgm:prSet presAssocID="{2D3D2DFA-743A-4920-AA00-43910D6F8637}" presName="txLvlOnly1" presStyleLbl="revTx" presStyleIdx="0" presStyleCnt="1" custScaleX="109815"/>
      <dgm:spPr/>
    </dgm:pt>
  </dgm:ptLst>
  <dgm:cxnLst>
    <dgm:cxn modelId="{44D01F27-0174-428C-A383-AE9F020AC467}" type="presOf" srcId="{48DB4729-A16D-407B-B083-8924C9817786}" destId="{822B0B9B-79EF-4FBC-964A-DF1C74D3F734}" srcOrd="0" destOrd="0" presId="urn:microsoft.com/office/officeart/2008/layout/VerticalCircleList"/>
    <dgm:cxn modelId="{E5BB379B-C230-4978-97A1-5A922CD5A0F2}" srcId="{48DB4729-A16D-407B-B083-8924C9817786}" destId="{2D3D2DFA-743A-4920-AA00-43910D6F8637}" srcOrd="0" destOrd="0" parTransId="{02D7B31A-6C7A-4539-8488-59D6C7657245}" sibTransId="{636EEABB-DCBA-489E-B158-4C02CF7A3CC8}"/>
    <dgm:cxn modelId="{E31E239F-3729-445A-9E4C-90136020B90F}" type="presOf" srcId="{2D3D2DFA-743A-4920-AA00-43910D6F8637}" destId="{3F1D6A24-EAA2-4658-9946-CCD1678EF7E1}" srcOrd="0" destOrd="0" presId="urn:microsoft.com/office/officeart/2008/layout/VerticalCircleList"/>
    <dgm:cxn modelId="{66E20F44-2A98-4C30-A827-14E024E393C8}" type="presParOf" srcId="{822B0B9B-79EF-4FBC-964A-DF1C74D3F734}" destId="{D252B0C6-9260-462C-8E6C-41A190BB74F6}" srcOrd="0" destOrd="0" presId="urn:microsoft.com/office/officeart/2008/layout/VerticalCircleList"/>
    <dgm:cxn modelId="{D8395B08-5138-4C12-BB46-56EEDAB49444}" type="presParOf" srcId="{D252B0C6-9260-462C-8E6C-41A190BB74F6}" destId="{99859144-8B99-4483-8C13-15B0EDFB0B11}" srcOrd="0" destOrd="0" presId="urn:microsoft.com/office/officeart/2008/layout/VerticalCircleList"/>
    <dgm:cxn modelId="{0B77C43D-557F-4E42-B6C6-99DB67B5C8EC}" type="presParOf" srcId="{D252B0C6-9260-462C-8E6C-41A190BB74F6}" destId="{AF89AE4C-57EA-4CE7-8036-87971009B0D8}" srcOrd="1" destOrd="0" presId="urn:microsoft.com/office/officeart/2008/layout/VerticalCircleList"/>
    <dgm:cxn modelId="{6B1C02D9-CC49-40FC-B849-C788118E2D92}" type="presParOf" srcId="{D252B0C6-9260-462C-8E6C-41A190BB74F6}" destId="{3F1D6A24-EAA2-4658-9946-CCD1678EF7E1}"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ECC5CC-6E4D-4BEB-8177-0139C7F4AB00}"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ru-RU"/>
        </a:p>
      </dgm:t>
    </dgm:pt>
    <dgm:pt modelId="{A7FECB71-4912-47E7-9423-DC0FB0643485}">
      <dgm:prSet/>
      <dgm:spPr/>
      <dgm:t>
        <a:bodyPr/>
        <a:lstStyle/>
        <a:p>
          <a:pPr rtl="0"/>
          <a:r>
            <a:rPr lang="ru-RU" altLang="ru-RU" dirty="0" err="1"/>
            <a:t>Ингавирин</a:t>
          </a:r>
          <a:r>
            <a:rPr lang="ru-RU" altLang="ru-RU" dirty="0"/>
            <a:t> </a:t>
          </a:r>
          <a:r>
            <a:rPr lang="ru-RU" altLang="ru-RU" dirty="0" err="1"/>
            <a:t>вирустық</a:t>
          </a:r>
          <a:r>
            <a:rPr lang="ru-RU" altLang="ru-RU" dirty="0"/>
            <a:t> </a:t>
          </a:r>
          <a:r>
            <a:rPr lang="ru-RU" altLang="ru-RU" dirty="0" err="1"/>
            <a:t>жүктемені</a:t>
          </a:r>
          <a:r>
            <a:rPr lang="ru-RU" altLang="ru-RU" dirty="0"/>
            <a:t> </a:t>
          </a:r>
          <a:r>
            <a:rPr lang="ru-RU" altLang="ru-RU" dirty="0" err="1"/>
            <a:t>азайтады</a:t>
          </a:r>
          <a:r>
            <a:rPr lang="ru-RU" altLang="ru-RU" dirty="0"/>
            <a:t>, </a:t>
          </a:r>
          <a:r>
            <a:rPr lang="ru-RU" altLang="ru-RU" dirty="0" err="1"/>
            <a:t>вирустардың</a:t>
          </a:r>
          <a:r>
            <a:rPr lang="ru-RU" altLang="ru-RU" dirty="0"/>
            <a:t> </a:t>
          </a:r>
          <a:r>
            <a:rPr lang="ru-RU" altLang="ru-RU" dirty="0" err="1"/>
            <a:t>жойылуын</a:t>
          </a:r>
          <a:r>
            <a:rPr lang="ru-RU" altLang="ru-RU" dirty="0"/>
            <a:t> </a:t>
          </a:r>
          <a:r>
            <a:rPr lang="ru-RU" altLang="ru-RU" dirty="0" err="1"/>
            <a:t>тездетеді</a:t>
          </a:r>
          <a:r>
            <a:rPr lang="ru-RU" altLang="ru-RU" dirty="0"/>
            <a:t>, </a:t>
          </a:r>
          <a:r>
            <a:rPr lang="ru-RU" altLang="ru-RU" dirty="0" err="1"/>
            <a:t>аурудың</a:t>
          </a:r>
          <a:r>
            <a:rPr lang="ru-RU" altLang="ru-RU" dirty="0"/>
            <a:t> </a:t>
          </a:r>
          <a:r>
            <a:rPr lang="ru-RU" altLang="ru-RU" dirty="0" err="1"/>
            <a:t>ұзақтығын</a:t>
          </a:r>
          <a:r>
            <a:rPr lang="ru-RU" altLang="ru-RU" dirty="0"/>
            <a:t> </a:t>
          </a:r>
          <a:r>
            <a:rPr lang="ru-RU" altLang="ru-RU" dirty="0" err="1"/>
            <a:t>қысқартады</a:t>
          </a:r>
          <a:r>
            <a:rPr lang="ru-RU" altLang="ru-RU" dirty="0"/>
            <a:t>, </a:t>
          </a:r>
          <a:r>
            <a:rPr lang="ru-RU" altLang="ru-RU" dirty="0" err="1"/>
            <a:t>асқыну</a:t>
          </a:r>
          <a:r>
            <a:rPr lang="ru-RU" altLang="ru-RU" dirty="0"/>
            <a:t> </a:t>
          </a:r>
          <a:r>
            <a:rPr lang="ru-RU" altLang="ru-RU" dirty="0" err="1"/>
            <a:t>қаупін</a:t>
          </a:r>
          <a:r>
            <a:rPr lang="ru-RU" altLang="ru-RU" dirty="0"/>
            <a:t> </a:t>
          </a:r>
          <a:r>
            <a:rPr lang="ru-RU" altLang="ru-RU" dirty="0" err="1"/>
            <a:t>азайтады</a:t>
          </a:r>
          <a:r>
            <a:rPr lang="ru-RU" altLang="ru-RU" dirty="0"/>
            <a:t>.</a:t>
          </a:r>
          <a:endParaRPr lang="ru-RU" dirty="0"/>
        </a:p>
      </dgm:t>
    </dgm:pt>
    <dgm:pt modelId="{3CA74B77-A02E-477D-B9AA-EB76A1302770}" type="parTrans" cxnId="{8ADECACF-CC2F-4CDA-BB17-033F9845DB28}">
      <dgm:prSet/>
      <dgm:spPr/>
      <dgm:t>
        <a:bodyPr/>
        <a:lstStyle/>
        <a:p>
          <a:endParaRPr lang="ru-RU"/>
        </a:p>
      </dgm:t>
    </dgm:pt>
    <dgm:pt modelId="{B1108EC2-1CB0-40A4-8E66-A1DA62C0F05B}" type="sibTrans" cxnId="{8ADECACF-CC2F-4CDA-BB17-033F9845DB28}">
      <dgm:prSet/>
      <dgm:spPr/>
      <dgm:t>
        <a:bodyPr/>
        <a:lstStyle/>
        <a:p>
          <a:endParaRPr lang="ru-RU"/>
        </a:p>
      </dgm:t>
    </dgm:pt>
    <dgm:pt modelId="{755B8AB3-C3B9-48B1-AD6F-A190A39DB3E3}">
      <dgm:prSet/>
      <dgm:spPr/>
      <dgm:t>
        <a:bodyPr/>
        <a:lstStyle/>
        <a:p>
          <a:pPr rtl="0"/>
          <a:r>
            <a:rPr lang="ru-RU" dirty="0"/>
            <a:t>Препарат </a:t>
          </a:r>
          <a:r>
            <a:rPr lang="ru-RU" dirty="0" err="1"/>
            <a:t>мутагендік</a:t>
          </a:r>
          <a:r>
            <a:rPr lang="ru-RU" dirty="0"/>
            <a:t>, </a:t>
          </a:r>
          <a:r>
            <a:rPr lang="ru-RU" dirty="0" err="1"/>
            <a:t>иммуноуытты</a:t>
          </a:r>
          <a:r>
            <a:rPr lang="ru-RU" dirty="0"/>
            <a:t>, </a:t>
          </a:r>
          <a:r>
            <a:rPr lang="ru-RU" dirty="0" err="1"/>
            <a:t>аллергенді</a:t>
          </a:r>
          <a:r>
            <a:rPr lang="ru-RU" dirty="0"/>
            <a:t> </a:t>
          </a:r>
          <a:r>
            <a:rPr lang="ru-RU" dirty="0" err="1"/>
            <a:t>және</a:t>
          </a:r>
          <a:r>
            <a:rPr lang="ru-RU" dirty="0"/>
            <a:t> </a:t>
          </a:r>
          <a:r>
            <a:rPr lang="ru-RU" dirty="0" err="1"/>
            <a:t>канцерогенді</a:t>
          </a:r>
          <a:r>
            <a:rPr lang="ru-RU" dirty="0"/>
            <a:t> </a:t>
          </a:r>
          <a:r>
            <a:rPr lang="ru-RU" dirty="0" err="1"/>
            <a:t>қасиетке</a:t>
          </a:r>
          <a:r>
            <a:rPr lang="ru-RU" dirty="0"/>
            <a:t> </a:t>
          </a:r>
          <a:r>
            <a:rPr lang="ru-RU" dirty="0" err="1"/>
            <a:t>ие</a:t>
          </a:r>
          <a:r>
            <a:rPr lang="ru-RU" dirty="0"/>
            <a:t> </a:t>
          </a:r>
          <a:r>
            <a:rPr lang="ru-RU" dirty="0" err="1"/>
            <a:t>емес</a:t>
          </a:r>
          <a:r>
            <a:rPr lang="ru-RU" dirty="0"/>
            <a:t>, </a:t>
          </a:r>
          <a:r>
            <a:rPr lang="ru-RU" dirty="0" err="1"/>
            <a:t>жергілікті</a:t>
          </a:r>
          <a:r>
            <a:rPr lang="ru-RU" dirty="0"/>
            <a:t> </a:t>
          </a:r>
          <a:r>
            <a:rPr lang="ru-RU" dirty="0" err="1"/>
            <a:t>тітіркендіргіш</a:t>
          </a:r>
          <a:r>
            <a:rPr lang="ru-RU" dirty="0"/>
            <a:t> </a:t>
          </a:r>
          <a:r>
            <a:rPr lang="ru-RU" dirty="0" err="1"/>
            <a:t>әсері</a:t>
          </a:r>
          <a:r>
            <a:rPr lang="ru-RU" dirty="0"/>
            <a:t> </a:t>
          </a:r>
          <a:r>
            <a:rPr lang="ru-RU" dirty="0" err="1"/>
            <a:t>жоқ</a:t>
          </a:r>
          <a:r>
            <a:rPr lang="ru-RU" dirty="0"/>
            <a:t>. </a:t>
          </a:r>
          <a:r>
            <a:rPr lang="ru-RU" dirty="0" err="1"/>
            <a:t>Ингавирин</a:t>
          </a:r>
          <a:r>
            <a:rPr lang="ru-RU" dirty="0"/>
            <a:t>® </a:t>
          </a:r>
          <a:r>
            <a:rPr lang="ru-RU" dirty="0" err="1"/>
            <a:t>репродуктивті</a:t>
          </a:r>
          <a:r>
            <a:rPr lang="ru-RU" dirty="0"/>
            <a:t> </a:t>
          </a:r>
          <a:r>
            <a:rPr lang="ru-RU" dirty="0" err="1"/>
            <a:t>функцияға</a:t>
          </a:r>
          <a:r>
            <a:rPr lang="ru-RU" dirty="0"/>
            <a:t> </a:t>
          </a:r>
          <a:r>
            <a:rPr lang="ru-RU" dirty="0" err="1"/>
            <a:t>әсер</a:t>
          </a:r>
          <a:r>
            <a:rPr lang="ru-RU" dirty="0"/>
            <a:t> </a:t>
          </a:r>
          <a:r>
            <a:rPr lang="ru-RU" dirty="0" err="1"/>
            <a:t>етпейді</a:t>
          </a:r>
          <a:r>
            <a:rPr lang="ru-RU" dirty="0"/>
            <a:t>, </a:t>
          </a:r>
          <a:r>
            <a:rPr lang="ru-RU" dirty="0" err="1"/>
            <a:t>эмбриотоксикалық</a:t>
          </a:r>
          <a:r>
            <a:rPr lang="ru-RU" dirty="0"/>
            <a:t> </a:t>
          </a:r>
          <a:r>
            <a:rPr lang="ru-RU" dirty="0" err="1"/>
            <a:t>және</a:t>
          </a:r>
          <a:r>
            <a:rPr lang="ru-RU" dirty="0"/>
            <a:t> </a:t>
          </a:r>
          <a:r>
            <a:rPr lang="ru-RU" dirty="0" err="1"/>
            <a:t>тератогенді</a:t>
          </a:r>
          <a:r>
            <a:rPr lang="ru-RU" dirty="0"/>
            <a:t> </a:t>
          </a:r>
          <a:r>
            <a:rPr lang="ru-RU" dirty="0" err="1"/>
            <a:t>әсер</a:t>
          </a:r>
          <a:r>
            <a:rPr lang="ru-RU" dirty="0"/>
            <a:t> </a:t>
          </a:r>
          <a:r>
            <a:rPr lang="ru-RU" dirty="0" err="1"/>
            <a:t>етпейді</a:t>
          </a:r>
          <a:r>
            <a:rPr lang="ru-RU" dirty="0"/>
            <a:t>.</a:t>
          </a:r>
        </a:p>
      </dgm:t>
    </dgm:pt>
    <dgm:pt modelId="{BEF85C39-AC3E-4028-A9E7-EA4A7F66CF90}" type="parTrans" cxnId="{6DFFD3F9-5ED2-4E7A-B65C-59EC3F6832C5}">
      <dgm:prSet/>
      <dgm:spPr/>
      <dgm:t>
        <a:bodyPr/>
        <a:lstStyle/>
        <a:p>
          <a:endParaRPr lang="ru-RU"/>
        </a:p>
      </dgm:t>
    </dgm:pt>
    <dgm:pt modelId="{A31C472F-A6FA-4710-9527-051E9AF9D36D}" type="sibTrans" cxnId="{6DFFD3F9-5ED2-4E7A-B65C-59EC3F6832C5}">
      <dgm:prSet/>
      <dgm:spPr/>
      <dgm:t>
        <a:bodyPr/>
        <a:lstStyle/>
        <a:p>
          <a:endParaRPr lang="ru-RU"/>
        </a:p>
      </dgm:t>
    </dgm:pt>
    <dgm:pt modelId="{84A3DEC5-621D-4DE7-B6BD-8C9FDA450F4B}">
      <dgm:prSet/>
      <dgm:spPr/>
      <dgm:t>
        <a:bodyPr/>
        <a:lstStyle/>
        <a:p>
          <a:pPr rtl="0"/>
          <a:r>
            <a:rPr lang="kk-KZ" dirty="0"/>
            <a:t>Фармакодинамика</a:t>
          </a:r>
          <a:endParaRPr lang="ru-RU" dirty="0"/>
        </a:p>
      </dgm:t>
    </dgm:pt>
    <dgm:pt modelId="{6D7DEFC0-7687-41C4-A5A3-A8A5B72D4F6E}" type="parTrans" cxnId="{7DAC67A0-1495-4E6E-8B33-D92A86FCB25A}">
      <dgm:prSet/>
      <dgm:spPr/>
      <dgm:t>
        <a:bodyPr/>
        <a:lstStyle/>
        <a:p>
          <a:endParaRPr lang="ru-RU"/>
        </a:p>
      </dgm:t>
    </dgm:pt>
    <dgm:pt modelId="{AAAFDB41-7C1D-4EE7-9EB9-B2FE6E9D8FFA}" type="sibTrans" cxnId="{7DAC67A0-1495-4E6E-8B33-D92A86FCB25A}">
      <dgm:prSet/>
      <dgm:spPr/>
      <dgm:t>
        <a:bodyPr/>
        <a:lstStyle/>
        <a:p>
          <a:endParaRPr lang="ru-RU"/>
        </a:p>
      </dgm:t>
    </dgm:pt>
    <dgm:pt modelId="{E6FC16BB-E701-4500-B6BF-239BB756EDF7}" type="pres">
      <dgm:prSet presAssocID="{21ECC5CC-6E4D-4BEB-8177-0139C7F4AB00}" presName="linear" presStyleCnt="0">
        <dgm:presLayoutVars>
          <dgm:dir/>
          <dgm:animLvl val="lvl"/>
          <dgm:resizeHandles val="exact"/>
        </dgm:presLayoutVars>
      </dgm:prSet>
      <dgm:spPr/>
    </dgm:pt>
    <dgm:pt modelId="{DA1352AA-2F3C-4B21-BD5B-47273CB3F5E7}" type="pres">
      <dgm:prSet presAssocID="{84A3DEC5-621D-4DE7-B6BD-8C9FDA450F4B}" presName="parentLin" presStyleCnt="0"/>
      <dgm:spPr/>
    </dgm:pt>
    <dgm:pt modelId="{267F5105-D7C2-4EF0-A502-C51C802DF056}" type="pres">
      <dgm:prSet presAssocID="{84A3DEC5-621D-4DE7-B6BD-8C9FDA450F4B}" presName="parentLeftMargin" presStyleLbl="node1" presStyleIdx="0" presStyleCnt="1"/>
      <dgm:spPr/>
    </dgm:pt>
    <dgm:pt modelId="{1B699362-D52A-499C-A8E9-A40A0BBB0B88}" type="pres">
      <dgm:prSet presAssocID="{84A3DEC5-621D-4DE7-B6BD-8C9FDA450F4B}" presName="parentText" presStyleLbl="node1" presStyleIdx="0" presStyleCnt="1">
        <dgm:presLayoutVars>
          <dgm:chMax val="0"/>
          <dgm:bulletEnabled val="1"/>
        </dgm:presLayoutVars>
      </dgm:prSet>
      <dgm:spPr/>
    </dgm:pt>
    <dgm:pt modelId="{EA0FDB36-96EA-4F46-8C02-2AB9711E8F0B}" type="pres">
      <dgm:prSet presAssocID="{84A3DEC5-621D-4DE7-B6BD-8C9FDA450F4B}" presName="negativeSpace" presStyleCnt="0"/>
      <dgm:spPr/>
    </dgm:pt>
    <dgm:pt modelId="{DFA78B5C-453F-425A-849B-2E6747B80D88}" type="pres">
      <dgm:prSet presAssocID="{84A3DEC5-621D-4DE7-B6BD-8C9FDA450F4B}" presName="childText" presStyleLbl="conFgAcc1" presStyleIdx="0" presStyleCnt="1" custLinFactY="6736" custLinFactNeighborY="100000">
        <dgm:presLayoutVars>
          <dgm:bulletEnabled val="1"/>
        </dgm:presLayoutVars>
      </dgm:prSet>
      <dgm:spPr/>
    </dgm:pt>
  </dgm:ptLst>
  <dgm:cxnLst>
    <dgm:cxn modelId="{84766B1D-E4F5-473C-BBC1-C96606DC4E59}" type="presOf" srcId="{84A3DEC5-621D-4DE7-B6BD-8C9FDA450F4B}" destId="{267F5105-D7C2-4EF0-A502-C51C802DF056}" srcOrd="0" destOrd="0" presId="urn:microsoft.com/office/officeart/2005/8/layout/list1"/>
    <dgm:cxn modelId="{388FC21E-CE92-4E7A-B730-CBEED597BB9A}" type="presOf" srcId="{21ECC5CC-6E4D-4BEB-8177-0139C7F4AB00}" destId="{E6FC16BB-E701-4500-B6BF-239BB756EDF7}" srcOrd="0" destOrd="0" presId="urn:microsoft.com/office/officeart/2005/8/layout/list1"/>
    <dgm:cxn modelId="{A6B69A8D-5319-480B-BE02-B8CCE94358B8}" type="presOf" srcId="{84A3DEC5-621D-4DE7-B6BD-8C9FDA450F4B}" destId="{1B699362-D52A-499C-A8E9-A40A0BBB0B88}" srcOrd="1" destOrd="0" presId="urn:microsoft.com/office/officeart/2005/8/layout/list1"/>
    <dgm:cxn modelId="{40D24596-ABBF-4243-9D91-721F59FD7DBE}" type="presOf" srcId="{755B8AB3-C3B9-48B1-AD6F-A190A39DB3E3}" destId="{DFA78B5C-453F-425A-849B-2E6747B80D88}" srcOrd="0" destOrd="1" presId="urn:microsoft.com/office/officeart/2005/8/layout/list1"/>
    <dgm:cxn modelId="{D56B3B99-0E41-4EC3-9308-D04AA63AFCDF}" type="presOf" srcId="{A7FECB71-4912-47E7-9423-DC0FB0643485}" destId="{DFA78B5C-453F-425A-849B-2E6747B80D88}" srcOrd="0" destOrd="0" presId="urn:microsoft.com/office/officeart/2005/8/layout/list1"/>
    <dgm:cxn modelId="{7DAC67A0-1495-4E6E-8B33-D92A86FCB25A}" srcId="{21ECC5CC-6E4D-4BEB-8177-0139C7F4AB00}" destId="{84A3DEC5-621D-4DE7-B6BD-8C9FDA450F4B}" srcOrd="0" destOrd="0" parTransId="{6D7DEFC0-7687-41C4-A5A3-A8A5B72D4F6E}" sibTransId="{AAAFDB41-7C1D-4EE7-9EB9-B2FE6E9D8FFA}"/>
    <dgm:cxn modelId="{8ADECACF-CC2F-4CDA-BB17-033F9845DB28}" srcId="{84A3DEC5-621D-4DE7-B6BD-8C9FDA450F4B}" destId="{A7FECB71-4912-47E7-9423-DC0FB0643485}" srcOrd="0" destOrd="0" parTransId="{3CA74B77-A02E-477D-B9AA-EB76A1302770}" sibTransId="{B1108EC2-1CB0-40A4-8E66-A1DA62C0F05B}"/>
    <dgm:cxn modelId="{6DFFD3F9-5ED2-4E7A-B65C-59EC3F6832C5}" srcId="{84A3DEC5-621D-4DE7-B6BD-8C9FDA450F4B}" destId="{755B8AB3-C3B9-48B1-AD6F-A190A39DB3E3}" srcOrd="1" destOrd="0" parTransId="{BEF85C39-AC3E-4028-A9E7-EA4A7F66CF90}" sibTransId="{A31C472F-A6FA-4710-9527-051E9AF9D36D}"/>
    <dgm:cxn modelId="{9020C716-82FD-4E70-9415-08667B461A9E}" type="presParOf" srcId="{E6FC16BB-E701-4500-B6BF-239BB756EDF7}" destId="{DA1352AA-2F3C-4B21-BD5B-47273CB3F5E7}" srcOrd="0" destOrd="0" presId="urn:microsoft.com/office/officeart/2005/8/layout/list1"/>
    <dgm:cxn modelId="{EFC67F75-B7EB-411D-9687-13C481B16651}" type="presParOf" srcId="{DA1352AA-2F3C-4B21-BD5B-47273CB3F5E7}" destId="{267F5105-D7C2-4EF0-A502-C51C802DF056}" srcOrd="0" destOrd="0" presId="urn:microsoft.com/office/officeart/2005/8/layout/list1"/>
    <dgm:cxn modelId="{4746BB8F-403D-4BC7-A1F4-6E2E0122DDA6}" type="presParOf" srcId="{DA1352AA-2F3C-4B21-BD5B-47273CB3F5E7}" destId="{1B699362-D52A-499C-A8E9-A40A0BBB0B88}" srcOrd="1" destOrd="0" presId="urn:microsoft.com/office/officeart/2005/8/layout/list1"/>
    <dgm:cxn modelId="{FB8355B8-B5CE-4F4A-8627-1F8A53DBA00C}" type="presParOf" srcId="{E6FC16BB-E701-4500-B6BF-239BB756EDF7}" destId="{EA0FDB36-96EA-4F46-8C02-2AB9711E8F0B}" srcOrd="1" destOrd="0" presId="urn:microsoft.com/office/officeart/2005/8/layout/list1"/>
    <dgm:cxn modelId="{818B4CFF-883B-4B2F-B0C4-79F9A780075E}" type="presParOf" srcId="{E6FC16BB-E701-4500-B6BF-239BB756EDF7}" destId="{DFA78B5C-453F-425A-849B-2E6747B80D8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7343A6-DE29-4781-BEAF-ADAD4091362F}"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ru-RU"/>
        </a:p>
      </dgm:t>
    </dgm:pt>
    <dgm:pt modelId="{CEBA9CA0-CBA5-4EF3-8AA6-280E8F2FF2E5}">
      <dgm:prSet/>
      <dgm:spPr/>
      <dgm:t>
        <a:bodyPr/>
        <a:lstStyle/>
        <a:p>
          <a:pPr rtl="0"/>
          <a:r>
            <a:rPr lang="ru-RU" dirty="0" err="1"/>
            <a:t>Фармакокинетика</a:t>
          </a:r>
          <a:endParaRPr lang="ru-RU" dirty="0"/>
        </a:p>
      </dgm:t>
    </dgm:pt>
    <dgm:pt modelId="{D1B0B3BA-D924-4E19-AC7D-D31C0F93F5BB}" type="parTrans" cxnId="{6151A46D-E3D0-4801-8586-1D57E2A6A49B}">
      <dgm:prSet/>
      <dgm:spPr/>
      <dgm:t>
        <a:bodyPr/>
        <a:lstStyle/>
        <a:p>
          <a:endParaRPr lang="ru-RU"/>
        </a:p>
      </dgm:t>
    </dgm:pt>
    <dgm:pt modelId="{025F90E1-25E6-4114-B065-82339497568C}" type="sibTrans" cxnId="{6151A46D-E3D0-4801-8586-1D57E2A6A49B}">
      <dgm:prSet/>
      <dgm:spPr/>
      <dgm:t>
        <a:bodyPr/>
        <a:lstStyle/>
        <a:p>
          <a:endParaRPr lang="ru-RU"/>
        </a:p>
      </dgm:t>
    </dgm:pt>
    <dgm:pt modelId="{7B3B74B0-0194-4C70-B925-EFC543F390D6}">
      <dgm:prSet/>
      <dgm:spPr/>
      <dgm:t>
        <a:bodyPr/>
        <a:lstStyle/>
        <a:p>
          <a:pPr rtl="0"/>
          <a:r>
            <a:rPr lang="ru-RU" dirty="0" err="1"/>
            <a:t>Препаратты</a:t>
          </a:r>
          <a:r>
            <a:rPr lang="ru-RU" dirty="0"/>
            <a:t> </a:t>
          </a:r>
          <a:r>
            <a:rPr lang="ru-RU" dirty="0" err="1"/>
            <a:t>тәулігіне</a:t>
          </a:r>
          <a:r>
            <a:rPr lang="ru-RU" dirty="0"/>
            <a:t> </a:t>
          </a:r>
          <a:r>
            <a:rPr lang="ru-RU" dirty="0" err="1"/>
            <a:t>бір</a:t>
          </a:r>
          <a:r>
            <a:rPr lang="ru-RU" dirty="0"/>
            <a:t> </a:t>
          </a:r>
          <a:r>
            <a:rPr lang="ru-RU" dirty="0" err="1"/>
            <a:t>рет</a:t>
          </a:r>
          <a:r>
            <a:rPr lang="ru-RU" dirty="0"/>
            <a:t> </a:t>
          </a:r>
          <a:r>
            <a:rPr lang="ru-RU" dirty="0" err="1"/>
            <a:t>қабылдау</a:t>
          </a:r>
          <a:r>
            <a:rPr lang="ru-RU" dirty="0"/>
            <a:t> </a:t>
          </a:r>
          <a:r>
            <a:rPr lang="ru-RU" dirty="0" err="1"/>
            <a:t>кезінде</a:t>
          </a:r>
          <a:r>
            <a:rPr lang="ru-RU" dirty="0"/>
            <a:t> </a:t>
          </a:r>
          <a:r>
            <a:rPr lang="ru-RU" dirty="0" err="1"/>
            <a:t>ол</a:t>
          </a:r>
          <a:r>
            <a:rPr lang="ru-RU" dirty="0"/>
            <a:t> </a:t>
          </a:r>
          <a:r>
            <a:rPr lang="ru-RU" dirty="0" err="1"/>
            <a:t>ішкі</a:t>
          </a:r>
          <a:r>
            <a:rPr lang="ru-RU" dirty="0"/>
            <a:t> </a:t>
          </a:r>
          <a:r>
            <a:rPr lang="ru-RU" dirty="0" err="1"/>
            <a:t>органдар</a:t>
          </a:r>
          <a:r>
            <a:rPr lang="ru-RU" dirty="0"/>
            <a:t> мен </a:t>
          </a:r>
          <a:r>
            <a:rPr lang="ru-RU" dirty="0" err="1"/>
            <a:t>ұлпаларда</a:t>
          </a:r>
          <a:r>
            <a:rPr lang="ru-RU" dirty="0"/>
            <a:t> </a:t>
          </a:r>
          <a:r>
            <a:rPr lang="ru-RU" dirty="0" err="1"/>
            <a:t>жинақталады</a:t>
          </a:r>
          <a:r>
            <a:rPr lang="ru-RU" dirty="0"/>
            <a:t>. </a:t>
          </a:r>
          <a:r>
            <a:rPr lang="kk-KZ" b="0" i="0" dirty="0"/>
            <a:t>Қандағы, қан плазмасындағы және көптеген мүшелердегі ең жоғары концентрацияға препаратты енгізгеннен кейін 30 минуттан соң жетеді.</a:t>
          </a:r>
          <a:endParaRPr lang="ru-RU" dirty="0"/>
        </a:p>
      </dgm:t>
    </dgm:pt>
    <dgm:pt modelId="{7CE98015-B5E1-4A8E-8CA9-F2ADFDDFEBF8}" type="parTrans" cxnId="{41056C8A-3E7C-411C-96CF-085B0A992395}">
      <dgm:prSet/>
      <dgm:spPr/>
      <dgm:t>
        <a:bodyPr/>
        <a:lstStyle/>
        <a:p>
          <a:endParaRPr lang="ru-RU"/>
        </a:p>
      </dgm:t>
    </dgm:pt>
    <dgm:pt modelId="{BE8D7173-56F5-47D1-8AD1-667B447EBE2D}" type="sibTrans" cxnId="{41056C8A-3E7C-411C-96CF-085B0A992395}">
      <dgm:prSet/>
      <dgm:spPr/>
      <dgm:t>
        <a:bodyPr/>
        <a:lstStyle/>
        <a:p>
          <a:endParaRPr lang="ru-RU"/>
        </a:p>
      </dgm:t>
    </dgm:pt>
    <dgm:pt modelId="{2C6A43FD-BEF1-49C9-8153-47621A25870C}">
      <dgm:prSet/>
      <dgm:spPr/>
      <dgm:t>
        <a:bodyPr/>
        <a:lstStyle/>
        <a:p>
          <a:pPr rtl="0"/>
          <a:r>
            <a:rPr lang="ru-RU" dirty="0"/>
            <a:t>Метаболизм. Препарат </a:t>
          </a:r>
          <a:r>
            <a:rPr lang="ru-RU" dirty="0" err="1"/>
            <a:t>организмде</a:t>
          </a:r>
          <a:r>
            <a:rPr lang="ru-RU" dirty="0"/>
            <a:t> </a:t>
          </a:r>
          <a:r>
            <a:rPr lang="ru-RU" dirty="0" err="1"/>
            <a:t>метаболизденбейді</a:t>
          </a:r>
          <a:r>
            <a:rPr lang="ru-RU" dirty="0"/>
            <a:t> </a:t>
          </a:r>
          <a:r>
            <a:rPr lang="ru-RU" dirty="0" err="1"/>
            <a:t>және</a:t>
          </a:r>
          <a:r>
            <a:rPr lang="ru-RU" dirty="0"/>
            <a:t> </a:t>
          </a:r>
          <a:r>
            <a:rPr lang="ru-RU" dirty="0" err="1"/>
            <a:t>өзгермеген</a:t>
          </a:r>
          <a:r>
            <a:rPr lang="ru-RU" dirty="0"/>
            <a:t> </a:t>
          </a:r>
          <a:r>
            <a:rPr lang="ru-RU" dirty="0" err="1"/>
            <a:t>күйде</a:t>
          </a:r>
          <a:r>
            <a:rPr lang="ru-RU" dirty="0"/>
            <a:t> </a:t>
          </a:r>
          <a:r>
            <a:rPr lang="ru-RU" dirty="0" err="1"/>
            <a:t>шығарылады</a:t>
          </a:r>
          <a:r>
            <a:rPr lang="ru-RU" dirty="0"/>
            <a:t>. </a:t>
          </a:r>
        </a:p>
      </dgm:t>
    </dgm:pt>
    <dgm:pt modelId="{C3FD8778-3FFE-4245-9466-09AC719CE2EF}" type="parTrans" cxnId="{4EE48C05-F3CD-480E-AB40-957C8EB00C00}">
      <dgm:prSet/>
      <dgm:spPr/>
      <dgm:t>
        <a:bodyPr/>
        <a:lstStyle/>
        <a:p>
          <a:endParaRPr lang="ru-RU"/>
        </a:p>
      </dgm:t>
    </dgm:pt>
    <dgm:pt modelId="{3F5A7600-2595-44BF-9323-762796FF83E4}" type="sibTrans" cxnId="{4EE48C05-F3CD-480E-AB40-957C8EB00C00}">
      <dgm:prSet/>
      <dgm:spPr/>
      <dgm:t>
        <a:bodyPr/>
        <a:lstStyle/>
        <a:p>
          <a:endParaRPr lang="ru-RU"/>
        </a:p>
      </dgm:t>
    </dgm:pt>
    <dgm:pt modelId="{9A45F25F-AC68-49D4-873D-916E1A6B52CF}">
      <dgm:prSet/>
      <dgm:spPr/>
      <dgm:t>
        <a:bodyPr/>
        <a:lstStyle/>
        <a:p>
          <a:pPr rtl="0"/>
          <a:r>
            <a:rPr lang="ru-RU" dirty="0" err="1"/>
            <a:t>Шығару</a:t>
          </a:r>
          <a:r>
            <a:rPr lang="ru-RU" dirty="0"/>
            <a:t>. </a:t>
          </a:r>
          <a:r>
            <a:rPr lang="ru-RU" dirty="0" err="1"/>
            <a:t>Негізгі</a:t>
          </a:r>
          <a:r>
            <a:rPr lang="ru-RU" dirty="0"/>
            <a:t> </a:t>
          </a:r>
          <a:r>
            <a:rPr lang="ru-RU" dirty="0" err="1"/>
            <a:t>жою</a:t>
          </a:r>
          <a:r>
            <a:rPr lang="ru-RU" dirty="0"/>
            <a:t> </a:t>
          </a:r>
          <a:r>
            <a:rPr lang="ru-RU" dirty="0" err="1"/>
            <a:t>процесі</a:t>
          </a:r>
          <a:r>
            <a:rPr lang="ru-RU" dirty="0"/>
            <a:t> 24 </a:t>
          </a:r>
          <a:r>
            <a:rPr lang="ru-RU" dirty="0" err="1"/>
            <a:t>сағат</a:t>
          </a:r>
          <a:r>
            <a:rPr lang="ru-RU" dirty="0"/>
            <a:t> </a:t>
          </a:r>
          <a:r>
            <a:rPr lang="ru-RU" dirty="0" err="1"/>
            <a:t>ішінде</a:t>
          </a:r>
          <a:r>
            <a:rPr lang="ru-RU" dirty="0"/>
            <a:t> </a:t>
          </a:r>
          <a:r>
            <a:rPr lang="ru-RU" dirty="0" err="1"/>
            <a:t>жүреді</a:t>
          </a:r>
          <a:r>
            <a:rPr lang="ru-RU" dirty="0"/>
            <a:t>. Осы </a:t>
          </a:r>
          <a:r>
            <a:rPr lang="ru-RU" dirty="0" err="1"/>
            <a:t>кезеңде</a:t>
          </a:r>
          <a:r>
            <a:rPr lang="ru-RU" dirty="0"/>
            <a:t> </a:t>
          </a:r>
          <a:r>
            <a:rPr lang="ru-RU" dirty="0" err="1"/>
            <a:t>қабылданған</a:t>
          </a:r>
          <a:r>
            <a:rPr lang="ru-RU" dirty="0"/>
            <a:t> </a:t>
          </a:r>
          <a:r>
            <a:rPr lang="ru-RU" dirty="0" err="1"/>
            <a:t>дозаның</a:t>
          </a:r>
          <a:r>
            <a:rPr lang="ru-RU" dirty="0"/>
            <a:t> 80% </a:t>
          </a:r>
          <a:r>
            <a:rPr lang="ru-RU" dirty="0" err="1"/>
            <a:t>шығарылады</a:t>
          </a:r>
          <a:r>
            <a:rPr lang="ru-RU" dirty="0"/>
            <a:t>: 34,8% 0 -</a:t>
          </a:r>
          <a:r>
            <a:rPr lang="ru-RU" dirty="0" err="1"/>
            <a:t>ден</a:t>
          </a:r>
          <a:r>
            <a:rPr lang="ru-RU" dirty="0"/>
            <a:t> 5 </a:t>
          </a:r>
          <a:r>
            <a:rPr lang="ru-RU" dirty="0" err="1"/>
            <a:t>сағатқа</a:t>
          </a:r>
          <a:r>
            <a:rPr lang="ru-RU" dirty="0"/>
            <a:t> </a:t>
          </a:r>
          <a:r>
            <a:rPr lang="ru-RU" dirty="0" err="1"/>
            <a:t>дейінгі</a:t>
          </a:r>
          <a:r>
            <a:rPr lang="ru-RU" dirty="0"/>
            <a:t> </a:t>
          </a:r>
          <a:r>
            <a:rPr lang="ru-RU" dirty="0" err="1"/>
            <a:t>аралықта</a:t>
          </a:r>
          <a:r>
            <a:rPr lang="ru-RU" dirty="0"/>
            <a:t> </a:t>
          </a:r>
          <a:r>
            <a:rPr lang="ru-RU" dirty="0" err="1"/>
            <a:t>және</a:t>
          </a:r>
          <a:r>
            <a:rPr lang="ru-RU" dirty="0"/>
            <a:t> 45,2% 5 -</a:t>
          </a:r>
          <a:r>
            <a:rPr lang="ru-RU" dirty="0" err="1"/>
            <a:t>тен</a:t>
          </a:r>
          <a:r>
            <a:rPr lang="ru-RU" dirty="0"/>
            <a:t> 24 </a:t>
          </a:r>
          <a:r>
            <a:rPr lang="ru-RU" dirty="0" err="1"/>
            <a:t>сағатқа</a:t>
          </a:r>
          <a:r>
            <a:rPr lang="ru-RU" dirty="0"/>
            <a:t> </a:t>
          </a:r>
          <a:r>
            <a:rPr lang="ru-RU" dirty="0" err="1"/>
            <a:t>дейінгі</a:t>
          </a:r>
          <a:r>
            <a:rPr lang="ru-RU" dirty="0"/>
            <a:t> </a:t>
          </a:r>
          <a:r>
            <a:rPr lang="ru-RU" dirty="0" err="1"/>
            <a:t>аралықта</a:t>
          </a:r>
          <a:r>
            <a:rPr lang="ru-RU" dirty="0"/>
            <a:t> </a:t>
          </a:r>
          <a:r>
            <a:rPr lang="ru-RU" dirty="0" err="1"/>
            <a:t>шығарылады</a:t>
          </a:r>
          <a:r>
            <a:rPr lang="ru-RU" dirty="0"/>
            <a:t>. </a:t>
          </a:r>
          <a:r>
            <a:rPr lang="ru-RU" dirty="0" err="1"/>
            <a:t>Оның</a:t>
          </a:r>
          <a:r>
            <a:rPr lang="ru-RU" dirty="0"/>
            <a:t> 77% </a:t>
          </a:r>
          <a:r>
            <a:rPr lang="ru-RU" dirty="0" err="1"/>
            <a:t>ішек</a:t>
          </a:r>
          <a:r>
            <a:rPr lang="ru-RU" dirty="0"/>
            <a:t> </a:t>
          </a:r>
          <a:r>
            <a:rPr lang="ru-RU" dirty="0" err="1"/>
            <a:t>арқылы</a:t>
          </a:r>
          <a:r>
            <a:rPr lang="ru-RU" dirty="0"/>
            <a:t>, 23% </a:t>
          </a:r>
          <a:r>
            <a:rPr lang="ru-RU" dirty="0" err="1"/>
            <a:t>бүйрек</a:t>
          </a:r>
          <a:r>
            <a:rPr lang="ru-RU" dirty="0"/>
            <a:t> </a:t>
          </a:r>
          <a:r>
            <a:rPr lang="ru-RU" dirty="0" err="1"/>
            <a:t>арқылы</a:t>
          </a:r>
          <a:r>
            <a:rPr lang="ru-RU" dirty="0"/>
            <a:t> </a:t>
          </a:r>
          <a:r>
            <a:rPr lang="ru-RU" dirty="0" err="1"/>
            <a:t>шығарылады</a:t>
          </a:r>
          <a:r>
            <a:rPr lang="ru-RU" dirty="0"/>
            <a:t>. </a:t>
          </a:r>
        </a:p>
      </dgm:t>
    </dgm:pt>
    <dgm:pt modelId="{0DAAD272-7700-4F2F-B2BD-79923F7F4275}" type="parTrans" cxnId="{D434DF33-371E-466C-B515-98EF6BBF0826}">
      <dgm:prSet/>
      <dgm:spPr/>
      <dgm:t>
        <a:bodyPr/>
        <a:lstStyle/>
        <a:p>
          <a:endParaRPr lang="ru-RU"/>
        </a:p>
      </dgm:t>
    </dgm:pt>
    <dgm:pt modelId="{607C475D-624F-4291-9080-B3D2FF86AB07}" type="sibTrans" cxnId="{D434DF33-371E-466C-B515-98EF6BBF0826}">
      <dgm:prSet/>
      <dgm:spPr/>
      <dgm:t>
        <a:bodyPr/>
        <a:lstStyle/>
        <a:p>
          <a:endParaRPr lang="ru-RU"/>
        </a:p>
      </dgm:t>
    </dgm:pt>
    <dgm:pt modelId="{36BB1C4C-C6EB-47DF-80F6-7CF4D8556F27}" type="pres">
      <dgm:prSet presAssocID="{F37343A6-DE29-4781-BEAF-ADAD4091362F}" presName="linear" presStyleCnt="0">
        <dgm:presLayoutVars>
          <dgm:dir/>
          <dgm:animLvl val="lvl"/>
          <dgm:resizeHandles val="exact"/>
        </dgm:presLayoutVars>
      </dgm:prSet>
      <dgm:spPr/>
    </dgm:pt>
    <dgm:pt modelId="{8DCE6B10-A63E-4426-ADF7-27489C7D8413}" type="pres">
      <dgm:prSet presAssocID="{CEBA9CA0-CBA5-4EF3-8AA6-280E8F2FF2E5}" presName="parentLin" presStyleCnt="0"/>
      <dgm:spPr/>
    </dgm:pt>
    <dgm:pt modelId="{46671791-0B87-4CBB-88F0-68A8A4D482CE}" type="pres">
      <dgm:prSet presAssocID="{CEBA9CA0-CBA5-4EF3-8AA6-280E8F2FF2E5}" presName="parentLeftMargin" presStyleLbl="node1" presStyleIdx="0" presStyleCnt="1"/>
      <dgm:spPr/>
    </dgm:pt>
    <dgm:pt modelId="{83677DAD-AEB9-4E6F-A52F-E891D6E167D3}" type="pres">
      <dgm:prSet presAssocID="{CEBA9CA0-CBA5-4EF3-8AA6-280E8F2FF2E5}" presName="parentText" presStyleLbl="node1" presStyleIdx="0" presStyleCnt="1">
        <dgm:presLayoutVars>
          <dgm:chMax val="0"/>
          <dgm:bulletEnabled val="1"/>
        </dgm:presLayoutVars>
      </dgm:prSet>
      <dgm:spPr/>
    </dgm:pt>
    <dgm:pt modelId="{6C5657D2-B00A-4FAB-A3EE-5BB115FB5A80}" type="pres">
      <dgm:prSet presAssocID="{CEBA9CA0-CBA5-4EF3-8AA6-280E8F2FF2E5}" presName="negativeSpace" presStyleCnt="0"/>
      <dgm:spPr/>
    </dgm:pt>
    <dgm:pt modelId="{942CC3E3-5EC9-4186-8253-2A7C0D531341}" type="pres">
      <dgm:prSet presAssocID="{CEBA9CA0-CBA5-4EF3-8AA6-280E8F2FF2E5}" presName="childText" presStyleLbl="conFgAcc1" presStyleIdx="0" presStyleCnt="1" custLinFactNeighborY="70209">
        <dgm:presLayoutVars>
          <dgm:bulletEnabled val="1"/>
        </dgm:presLayoutVars>
      </dgm:prSet>
      <dgm:spPr/>
    </dgm:pt>
  </dgm:ptLst>
  <dgm:cxnLst>
    <dgm:cxn modelId="{4EE48C05-F3CD-480E-AB40-957C8EB00C00}" srcId="{CEBA9CA0-CBA5-4EF3-8AA6-280E8F2FF2E5}" destId="{2C6A43FD-BEF1-49C9-8153-47621A25870C}" srcOrd="1" destOrd="0" parTransId="{C3FD8778-3FFE-4245-9466-09AC719CE2EF}" sibTransId="{3F5A7600-2595-44BF-9323-762796FF83E4}"/>
    <dgm:cxn modelId="{D434DF33-371E-466C-B515-98EF6BBF0826}" srcId="{CEBA9CA0-CBA5-4EF3-8AA6-280E8F2FF2E5}" destId="{9A45F25F-AC68-49D4-873D-916E1A6B52CF}" srcOrd="2" destOrd="0" parTransId="{0DAAD272-7700-4F2F-B2BD-79923F7F4275}" sibTransId="{607C475D-624F-4291-9080-B3D2FF86AB07}"/>
    <dgm:cxn modelId="{37810C39-4540-4E0C-8043-12EA798A715C}" type="presOf" srcId="{F37343A6-DE29-4781-BEAF-ADAD4091362F}" destId="{36BB1C4C-C6EB-47DF-80F6-7CF4D8556F27}" srcOrd="0" destOrd="0" presId="urn:microsoft.com/office/officeart/2005/8/layout/list1"/>
    <dgm:cxn modelId="{66A33F6B-EA2A-47E5-818B-B057FD16A3BB}" type="presOf" srcId="{9A45F25F-AC68-49D4-873D-916E1A6B52CF}" destId="{942CC3E3-5EC9-4186-8253-2A7C0D531341}" srcOrd="0" destOrd="2" presId="urn:microsoft.com/office/officeart/2005/8/layout/list1"/>
    <dgm:cxn modelId="{6151A46D-E3D0-4801-8586-1D57E2A6A49B}" srcId="{F37343A6-DE29-4781-BEAF-ADAD4091362F}" destId="{CEBA9CA0-CBA5-4EF3-8AA6-280E8F2FF2E5}" srcOrd="0" destOrd="0" parTransId="{D1B0B3BA-D924-4E19-AC7D-D31C0F93F5BB}" sibTransId="{025F90E1-25E6-4114-B065-82339497568C}"/>
    <dgm:cxn modelId="{41056C8A-3E7C-411C-96CF-085B0A992395}" srcId="{CEBA9CA0-CBA5-4EF3-8AA6-280E8F2FF2E5}" destId="{7B3B74B0-0194-4C70-B925-EFC543F390D6}" srcOrd="0" destOrd="0" parTransId="{7CE98015-B5E1-4A8E-8CA9-F2ADFDDFEBF8}" sibTransId="{BE8D7173-56F5-47D1-8AD1-667B447EBE2D}"/>
    <dgm:cxn modelId="{7A9D0A94-2CCA-4133-8AFD-CDD13EE437B6}" type="presOf" srcId="{CEBA9CA0-CBA5-4EF3-8AA6-280E8F2FF2E5}" destId="{83677DAD-AEB9-4E6F-A52F-E891D6E167D3}" srcOrd="1" destOrd="0" presId="urn:microsoft.com/office/officeart/2005/8/layout/list1"/>
    <dgm:cxn modelId="{1ADC4DB6-11D2-4DC3-A703-9AF76BE9053E}" type="presOf" srcId="{2C6A43FD-BEF1-49C9-8153-47621A25870C}" destId="{942CC3E3-5EC9-4186-8253-2A7C0D531341}" srcOrd="0" destOrd="1" presId="urn:microsoft.com/office/officeart/2005/8/layout/list1"/>
    <dgm:cxn modelId="{495D53B6-1BB0-4607-9D19-2B0209EC30BF}" type="presOf" srcId="{CEBA9CA0-CBA5-4EF3-8AA6-280E8F2FF2E5}" destId="{46671791-0B87-4CBB-88F0-68A8A4D482CE}" srcOrd="0" destOrd="0" presId="urn:microsoft.com/office/officeart/2005/8/layout/list1"/>
    <dgm:cxn modelId="{5CECAEB6-0407-4CCB-BDFC-9435859AF249}" type="presOf" srcId="{7B3B74B0-0194-4C70-B925-EFC543F390D6}" destId="{942CC3E3-5EC9-4186-8253-2A7C0D531341}" srcOrd="0" destOrd="0" presId="urn:microsoft.com/office/officeart/2005/8/layout/list1"/>
    <dgm:cxn modelId="{A34D28B2-03B4-4730-8A1A-09712ADB6100}" type="presParOf" srcId="{36BB1C4C-C6EB-47DF-80F6-7CF4D8556F27}" destId="{8DCE6B10-A63E-4426-ADF7-27489C7D8413}" srcOrd="0" destOrd="0" presId="urn:microsoft.com/office/officeart/2005/8/layout/list1"/>
    <dgm:cxn modelId="{630F7DE5-6612-4527-A500-C7D16A3A9E6D}" type="presParOf" srcId="{8DCE6B10-A63E-4426-ADF7-27489C7D8413}" destId="{46671791-0B87-4CBB-88F0-68A8A4D482CE}" srcOrd="0" destOrd="0" presId="urn:microsoft.com/office/officeart/2005/8/layout/list1"/>
    <dgm:cxn modelId="{DFA624D2-3052-40ED-9621-2639949ADBB2}" type="presParOf" srcId="{8DCE6B10-A63E-4426-ADF7-27489C7D8413}" destId="{83677DAD-AEB9-4E6F-A52F-E891D6E167D3}" srcOrd="1" destOrd="0" presId="urn:microsoft.com/office/officeart/2005/8/layout/list1"/>
    <dgm:cxn modelId="{FC3DF4D2-6644-43AE-822B-2B4B8CA2DC1E}" type="presParOf" srcId="{36BB1C4C-C6EB-47DF-80F6-7CF4D8556F27}" destId="{6C5657D2-B00A-4FAB-A3EE-5BB115FB5A80}" srcOrd="1" destOrd="0" presId="urn:microsoft.com/office/officeart/2005/8/layout/list1"/>
    <dgm:cxn modelId="{A6164140-999B-43E1-B395-9F027D45F610}" type="presParOf" srcId="{36BB1C4C-C6EB-47DF-80F6-7CF4D8556F27}" destId="{942CC3E3-5EC9-4186-8253-2A7C0D531341}"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DB62E4-72DA-D24A-A2F3-29944CCC9325}" type="doc">
      <dgm:prSet loTypeId="urn:microsoft.com/office/officeart/2005/8/layout/process4" loCatId="process" qsTypeId="urn:microsoft.com/office/officeart/2005/8/quickstyle/simple3" qsCatId="simple" csTypeId="urn:microsoft.com/office/officeart/2005/8/colors/colorful1" csCatId="colorful" phldr="1"/>
      <dgm:spPr/>
      <dgm:t>
        <a:bodyPr/>
        <a:lstStyle/>
        <a:p>
          <a:endParaRPr lang="en-US"/>
        </a:p>
      </dgm:t>
    </dgm:pt>
    <dgm:pt modelId="{02376DC2-6325-114E-86A0-6A2DF972CCD9}">
      <dgm:prSet phldrT="[Text]" phldr="0" custT="1"/>
      <dgm:spPr/>
      <dgm:t>
        <a:bodyPr/>
        <a:lstStyle/>
        <a:p>
          <a:r>
            <a:rPr lang="" sz="2000" b="0" i="0">
              <a:effectLst/>
              <a:latin typeface="+mj-lt"/>
            </a:rPr>
            <a:t>- бұл микробтық жасушалардың (бактериялардың) өсуін (көбеюін) немесе жойылуын (лизисін) іріктеп тежейтін қасиеті бар химиялық заттар.</a:t>
          </a:r>
          <a:br>
            <a:rPr lang="" sz="2000" b="0" i="0">
              <a:effectLst/>
              <a:latin typeface="+mj-lt"/>
            </a:rPr>
          </a:br>
          <a:endParaRPr lang="en-US" sz="2000"/>
        </a:p>
      </dgm:t>
    </dgm:pt>
    <dgm:pt modelId="{B4CB652C-9F5B-E442-ADDE-0CA1BA69A1D4}" type="parTrans" cxnId="{265A60FC-09DA-B340-BAB5-F68A1BC9B048}">
      <dgm:prSet/>
      <dgm:spPr/>
      <dgm:t>
        <a:bodyPr/>
        <a:lstStyle/>
        <a:p>
          <a:endParaRPr lang="en-US" sz="2000"/>
        </a:p>
      </dgm:t>
    </dgm:pt>
    <dgm:pt modelId="{6E88F659-837A-5A47-BA8E-D626BBDCC06A}" type="sibTrans" cxnId="{265A60FC-09DA-B340-BAB5-F68A1BC9B048}">
      <dgm:prSet/>
      <dgm:spPr/>
      <dgm:t>
        <a:bodyPr/>
        <a:lstStyle/>
        <a:p>
          <a:endParaRPr lang="en-US" sz="2000"/>
        </a:p>
      </dgm:t>
    </dgm:pt>
    <dgm:pt modelId="{EB0FE03C-500D-3245-9C70-2A1C71EAB287}">
      <dgm:prSet custT="1"/>
      <dgm:spPr/>
      <dgm:t>
        <a:bodyPr/>
        <a:lstStyle/>
        <a:p>
          <a:endParaRPr lang="kk-KZ" sz="2000" b="0" i="0">
            <a:effectLst/>
            <a:latin typeface="+mj-lt"/>
          </a:endParaRPr>
        </a:p>
        <a:p>
          <a:r>
            <a:rPr lang="" sz="2000" b="0" i="0">
              <a:effectLst/>
              <a:latin typeface="+mj-lt"/>
            </a:rPr>
            <a:t>Антибиотиктің нысаны (рецепторы) адам тінінде емес, бактерияға қарсы агент селективтілігін анықтайтын микроорганизм жасушасында (бактериялар)</a:t>
          </a:r>
          <a:br>
            <a:rPr lang="" sz="2000" b="0" i="0">
              <a:effectLst/>
              <a:latin typeface="+mj-lt"/>
            </a:rPr>
          </a:br>
          <a:br>
            <a:rPr lang="" sz="2000" b="0" i="0">
              <a:effectLst/>
              <a:latin typeface="+mj-lt"/>
            </a:rPr>
          </a:br>
          <a:endParaRPr lang="" sz="2000"/>
        </a:p>
      </dgm:t>
    </dgm:pt>
    <dgm:pt modelId="{2A8E8F45-A099-1244-85EF-40577F5411F6}" type="parTrans" cxnId="{57ACB715-EDA5-C246-8FF6-3E87EBE1236D}">
      <dgm:prSet/>
      <dgm:spPr/>
      <dgm:t>
        <a:bodyPr/>
        <a:lstStyle/>
        <a:p>
          <a:endParaRPr lang="en-US" sz="2000"/>
        </a:p>
      </dgm:t>
    </dgm:pt>
    <dgm:pt modelId="{C0B270A4-DFB2-664C-BBB3-014DE6328F27}" type="sibTrans" cxnId="{57ACB715-EDA5-C246-8FF6-3E87EBE1236D}">
      <dgm:prSet/>
      <dgm:spPr/>
      <dgm:t>
        <a:bodyPr/>
        <a:lstStyle/>
        <a:p>
          <a:endParaRPr lang="en-US" sz="2000"/>
        </a:p>
      </dgm:t>
    </dgm:pt>
    <dgm:pt modelId="{A34BEE13-0C5B-7540-B381-95576EE4D669}">
      <dgm:prSet custT="1"/>
      <dgm:spPr/>
      <dgm:t>
        <a:bodyPr/>
        <a:lstStyle/>
        <a:p>
          <a:endParaRPr lang="kk-KZ" sz="2000" b="0" i="0">
            <a:effectLst/>
            <a:latin typeface="+mj-lt"/>
          </a:endParaRPr>
        </a:p>
        <a:p>
          <a:r>
            <a:rPr lang="" sz="2000" b="0" i="0">
              <a:effectLst/>
              <a:latin typeface="+mj-lt"/>
            </a:rPr>
            <a:t>Антибактериалды препараттардың белсенділігі тұрақты емес, бірақ түзілуіне байланысты уақыт өте келе төмендейді. Дәрілік заттарға төзімділік (антибиотиктерге төзімділік).</a:t>
          </a:r>
          <a:br>
            <a:rPr lang="" sz="2000" b="0" i="0">
              <a:effectLst/>
              <a:latin typeface="+mj-lt"/>
            </a:rPr>
          </a:br>
          <a:br>
            <a:rPr lang="" sz="2000" b="0" i="0">
              <a:effectLst/>
              <a:latin typeface="+mj-lt"/>
            </a:rPr>
          </a:br>
          <a:endParaRPr lang="" sz="2000"/>
        </a:p>
      </dgm:t>
    </dgm:pt>
    <dgm:pt modelId="{4E548AC5-300E-934C-B062-4042083480E7}" type="parTrans" cxnId="{75F214F4-DE5B-2743-B7EB-24EE6C90D5E7}">
      <dgm:prSet/>
      <dgm:spPr/>
      <dgm:t>
        <a:bodyPr/>
        <a:lstStyle/>
        <a:p>
          <a:endParaRPr lang="en-US" sz="2000"/>
        </a:p>
      </dgm:t>
    </dgm:pt>
    <dgm:pt modelId="{830350A4-9D45-4542-8A98-BCEC78E5D95C}" type="sibTrans" cxnId="{75F214F4-DE5B-2743-B7EB-24EE6C90D5E7}">
      <dgm:prSet/>
      <dgm:spPr/>
      <dgm:t>
        <a:bodyPr/>
        <a:lstStyle/>
        <a:p>
          <a:endParaRPr lang="en-US" sz="2000"/>
        </a:p>
      </dgm:t>
    </dgm:pt>
    <dgm:pt modelId="{181894C9-306F-5048-B452-E56DECCF9BD8}">
      <dgm:prSet custT="1"/>
      <dgm:spPr/>
      <dgm:t>
        <a:bodyPr/>
        <a:lstStyle/>
        <a:p>
          <a:r>
            <a:rPr lang="" sz="2000" b="0" i="0">
              <a:effectLst/>
              <a:latin typeface="+mj-lt"/>
            </a:rPr>
            <a:t>Резистентті қоздырғыштар олар бөлінген науқас үшін ғана емес, басқа адамдар үшін де қауіпті</a:t>
          </a:r>
          <a:r>
            <a:rPr lang="kk-KZ" sz="2000" b="0" i="0">
              <a:effectLst/>
              <a:latin typeface="+mj-lt"/>
            </a:rPr>
            <a:t>.</a:t>
          </a:r>
          <a:endParaRPr lang="" sz="2000"/>
        </a:p>
      </dgm:t>
    </dgm:pt>
    <dgm:pt modelId="{2CCC14EF-E12A-5549-A42C-FFF7B6814496}" type="parTrans" cxnId="{20DC7BA4-2F36-F647-9FDF-C34B22C2B9CA}">
      <dgm:prSet/>
      <dgm:spPr/>
      <dgm:t>
        <a:bodyPr/>
        <a:lstStyle/>
        <a:p>
          <a:endParaRPr lang="en-US" sz="2000"/>
        </a:p>
      </dgm:t>
    </dgm:pt>
    <dgm:pt modelId="{6C338E55-AA2A-D643-ABBF-82B4725C87BD}" type="sibTrans" cxnId="{20DC7BA4-2F36-F647-9FDF-C34B22C2B9CA}">
      <dgm:prSet/>
      <dgm:spPr/>
      <dgm:t>
        <a:bodyPr/>
        <a:lstStyle/>
        <a:p>
          <a:endParaRPr lang="en-US" sz="2000"/>
        </a:p>
      </dgm:t>
    </dgm:pt>
    <dgm:pt modelId="{21DF802E-68FF-644C-BD85-0F133D72E75F}" type="pres">
      <dgm:prSet presAssocID="{E8DB62E4-72DA-D24A-A2F3-29944CCC9325}" presName="Name0" presStyleCnt="0">
        <dgm:presLayoutVars>
          <dgm:dir/>
          <dgm:animLvl val="lvl"/>
          <dgm:resizeHandles val="exact"/>
        </dgm:presLayoutVars>
      </dgm:prSet>
      <dgm:spPr/>
    </dgm:pt>
    <dgm:pt modelId="{518EA29E-6C43-CF4F-A238-51E6B73176BD}" type="pres">
      <dgm:prSet presAssocID="{181894C9-306F-5048-B452-E56DECCF9BD8}" presName="boxAndChildren" presStyleCnt="0"/>
      <dgm:spPr/>
    </dgm:pt>
    <dgm:pt modelId="{C0AB6B05-F67B-714D-B097-9AC17019FE2B}" type="pres">
      <dgm:prSet presAssocID="{181894C9-306F-5048-B452-E56DECCF9BD8}" presName="parentTextBox" presStyleLbl="node1" presStyleIdx="0" presStyleCnt="4"/>
      <dgm:spPr/>
    </dgm:pt>
    <dgm:pt modelId="{15B7EFAB-5F41-464D-9C73-80CA90652A05}" type="pres">
      <dgm:prSet presAssocID="{830350A4-9D45-4542-8A98-BCEC78E5D95C}" presName="sp" presStyleCnt="0"/>
      <dgm:spPr/>
    </dgm:pt>
    <dgm:pt modelId="{D1317BF0-ED68-1648-9B1F-8DEA962DC32D}" type="pres">
      <dgm:prSet presAssocID="{A34BEE13-0C5B-7540-B381-95576EE4D669}" presName="arrowAndChildren" presStyleCnt="0"/>
      <dgm:spPr/>
    </dgm:pt>
    <dgm:pt modelId="{EF9485D6-2F8D-B34E-8160-C8C7DC9E2966}" type="pres">
      <dgm:prSet presAssocID="{A34BEE13-0C5B-7540-B381-95576EE4D669}" presName="parentTextArrow" presStyleLbl="node1" presStyleIdx="1" presStyleCnt="4"/>
      <dgm:spPr/>
    </dgm:pt>
    <dgm:pt modelId="{2C8F1AE0-6954-1146-9966-438F692AF937}" type="pres">
      <dgm:prSet presAssocID="{C0B270A4-DFB2-664C-BBB3-014DE6328F27}" presName="sp" presStyleCnt="0"/>
      <dgm:spPr/>
    </dgm:pt>
    <dgm:pt modelId="{BD61E048-1625-E049-BD03-D5BAF72AB6A5}" type="pres">
      <dgm:prSet presAssocID="{EB0FE03C-500D-3245-9C70-2A1C71EAB287}" presName="arrowAndChildren" presStyleCnt="0"/>
      <dgm:spPr/>
    </dgm:pt>
    <dgm:pt modelId="{45DABF3E-BFD6-9C45-945A-5E86806804A1}" type="pres">
      <dgm:prSet presAssocID="{EB0FE03C-500D-3245-9C70-2A1C71EAB287}" presName="parentTextArrow" presStyleLbl="node1" presStyleIdx="2" presStyleCnt="4"/>
      <dgm:spPr/>
    </dgm:pt>
    <dgm:pt modelId="{3645A285-4661-A540-A5AD-9980C9897542}" type="pres">
      <dgm:prSet presAssocID="{6E88F659-837A-5A47-BA8E-D626BBDCC06A}" presName="sp" presStyleCnt="0"/>
      <dgm:spPr/>
    </dgm:pt>
    <dgm:pt modelId="{390107AE-7381-EC49-B6A4-B68F26B61D47}" type="pres">
      <dgm:prSet presAssocID="{02376DC2-6325-114E-86A0-6A2DF972CCD9}" presName="arrowAndChildren" presStyleCnt="0"/>
      <dgm:spPr/>
    </dgm:pt>
    <dgm:pt modelId="{F661E110-2FB8-C148-ABDF-9A1C8EB3B67E}" type="pres">
      <dgm:prSet presAssocID="{02376DC2-6325-114E-86A0-6A2DF972CCD9}" presName="parentTextArrow" presStyleLbl="node1" presStyleIdx="3" presStyleCnt="4"/>
      <dgm:spPr/>
    </dgm:pt>
  </dgm:ptLst>
  <dgm:cxnLst>
    <dgm:cxn modelId="{D02C7C08-B570-0643-B953-2B3328AE7502}" type="presOf" srcId="{EB0FE03C-500D-3245-9C70-2A1C71EAB287}" destId="{45DABF3E-BFD6-9C45-945A-5E86806804A1}" srcOrd="0" destOrd="0" presId="urn:microsoft.com/office/officeart/2005/8/layout/process4"/>
    <dgm:cxn modelId="{57ACB715-EDA5-C246-8FF6-3E87EBE1236D}" srcId="{E8DB62E4-72DA-D24A-A2F3-29944CCC9325}" destId="{EB0FE03C-500D-3245-9C70-2A1C71EAB287}" srcOrd="1" destOrd="0" parTransId="{2A8E8F45-A099-1244-85EF-40577F5411F6}" sibTransId="{C0B270A4-DFB2-664C-BBB3-014DE6328F27}"/>
    <dgm:cxn modelId="{8D01FA42-2269-C646-B9AA-F5C09D36741C}" type="presOf" srcId="{E8DB62E4-72DA-D24A-A2F3-29944CCC9325}" destId="{21DF802E-68FF-644C-BD85-0F133D72E75F}" srcOrd="0" destOrd="0" presId="urn:microsoft.com/office/officeart/2005/8/layout/process4"/>
    <dgm:cxn modelId="{20DC7BA4-2F36-F647-9FDF-C34B22C2B9CA}" srcId="{E8DB62E4-72DA-D24A-A2F3-29944CCC9325}" destId="{181894C9-306F-5048-B452-E56DECCF9BD8}" srcOrd="3" destOrd="0" parTransId="{2CCC14EF-E12A-5549-A42C-FFF7B6814496}" sibTransId="{6C338E55-AA2A-D643-ABBF-82B4725C87BD}"/>
    <dgm:cxn modelId="{50929DB5-BEF7-454D-A091-17267050431C}" type="presOf" srcId="{A34BEE13-0C5B-7540-B381-95576EE4D669}" destId="{EF9485D6-2F8D-B34E-8160-C8C7DC9E2966}" srcOrd="0" destOrd="0" presId="urn:microsoft.com/office/officeart/2005/8/layout/process4"/>
    <dgm:cxn modelId="{4667BAEE-8A00-864D-A467-B124F84D544F}" type="presOf" srcId="{02376DC2-6325-114E-86A0-6A2DF972CCD9}" destId="{F661E110-2FB8-C148-ABDF-9A1C8EB3B67E}" srcOrd="0" destOrd="0" presId="urn:microsoft.com/office/officeart/2005/8/layout/process4"/>
    <dgm:cxn modelId="{75F214F4-DE5B-2743-B7EB-24EE6C90D5E7}" srcId="{E8DB62E4-72DA-D24A-A2F3-29944CCC9325}" destId="{A34BEE13-0C5B-7540-B381-95576EE4D669}" srcOrd="2" destOrd="0" parTransId="{4E548AC5-300E-934C-B062-4042083480E7}" sibTransId="{830350A4-9D45-4542-8A98-BCEC78E5D95C}"/>
    <dgm:cxn modelId="{265A60FC-09DA-B340-BAB5-F68A1BC9B048}" srcId="{E8DB62E4-72DA-D24A-A2F3-29944CCC9325}" destId="{02376DC2-6325-114E-86A0-6A2DF972CCD9}" srcOrd="0" destOrd="0" parTransId="{B4CB652C-9F5B-E442-ADDE-0CA1BA69A1D4}" sibTransId="{6E88F659-837A-5A47-BA8E-D626BBDCC06A}"/>
    <dgm:cxn modelId="{65105AFC-969C-CC44-BB3A-944D411AC721}" type="presOf" srcId="{181894C9-306F-5048-B452-E56DECCF9BD8}" destId="{C0AB6B05-F67B-714D-B097-9AC17019FE2B}" srcOrd="0" destOrd="0" presId="urn:microsoft.com/office/officeart/2005/8/layout/process4"/>
    <dgm:cxn modelId="{744696D7-86D1-ED44-984B-52ACD3170A46}" type="presParOf" srcId="{21DF802E-68FF-644C-BD85-0F133D72E75F}" destId="{518EA29E-6C43-CF4F-A238-51E6B73176BD}" srcOrd="0" destOrd="0" presId="urn:microsoft.com/office/officeart/2005/8/layout/process4"/>
    <dgm:cxn modelId="{B4BC21D8-011F-6442-B1A6-C1604D25623E}" type="presParOf" srcId="{518EA29E-6C43-CF4F-A238-51E6B73176BD}" destId="{C0AB6B05-F67B-714D-B097-9AC17019FE2B}" srcOrd="0" destOrd="0" presId="urn:microsoft.com/office/officeart/2005/8/layout/process4"/>
    <dgm:cxn modelId="{723D3DC0-9AA8-2146-8AA3-406913EAEDC0}" type="presParOf" srcId="{21DF802E-68FF-644C-BD85-0F133D72E75F}" destId="{15B7EFAB-5F41-464D-9C73-80CA90652A05}" srcOrd="1" destOrd="0" presId="urn:microsoft.com/office/officeart/2005/8/layout/process4"/>
    <dgm:cxn modelId="{1773F514-ABA8-A043-8242-EF769E342B12}" type="presParOf" srcId="{21DF802E-68FF-644C-BD85-0F133D72E75F}" destId="{D1317BF0-ED68-1648-9B1F-8DEA962DC32D}" srcOrd="2" destOrd="0" presId="urn:microsoft.com/office/officeart/2005/8/layout/process4"/>
    <dgm:cxn modelId="{A547BBE4-E79F-0049-B82E-0FCAC709585C}" type="presParOf" srcId="{D1317BF0-ED68-1648-9B1F-8DEA962DC32D}" destId="{EF9485D6-2F8D-B34E-8160-C8C7DC9E2966}" srcOrd="0" destOrd="0" presId="urn:microsoft.com/office/officeart/2005/8/layout/process4"/>
    <dgm:cxn modelId="{085BB04F-3864-F643-8A71-0825E68E4E00}" type="presParOf" srcId="{21DF802E-68FF-644C-BD85-0F133D72E75F}" destId="{2C8F1AE0-6954-1146-9966-438F692AF937}" srcOrd="3" destOrd="0" presId="urn:microsoft.com/office/officeart/2005/8/layout/process4"/>
    <dgm:cxn modelId="{6F68D697-4475-7240-8DD1-690FB7D4A987}" type="presParOf" srcId="{21DF802E-68FF-644C-BD85-0F133D72E75F}" destId="{BD61E048-1625-E049-BD03-D5BAF72AB6A5}" srcOrd="4" destOrd="0" presId="urn:microsoft.com/office/officeart/2005/8/layout/process4"/>
    <dgm:cxn modelId="{222FF260-9AF3-6A4F-BEB9-44A59BA2DE2C}" type="presParOf" srcId="{BD61E048-1625-E049-BD03-D5BAF72AB6A5}" destId="{45DABF3E-BFD6-9C45-945A-5E86806804A1}" srcOrd="0" destOrd="0" presId="urn:microsoft.com/office/officeart/2005/8/layout/process4"/>
    <dgm:cxn modelId="{026200F2-E69B-D345-A3F5-4B7B81C0AFF7}" type="presParOf" srcId="{21DF802E-68FF-644C-BD85-0F133D72E75F}" destId="{3645A285-4661-A540-A5AD-9980C9897542}" srcOrd="5" destOrd="0" presId="urn:microsoft.com/office/officeart/2005/8/layout/process4"/>
    <dgm:cxn modelId="{5CFF0CB1-A10F-464F-A018-008669245FE4}" type="presParOf" srcId="{21DF802E-68FF-644C-BD85-0F133D72E75F}" destId="{390107AE-7381-EC49-B6A4-B68F26B61D47}" srcOrd="6" destOrd="0" presId="urn:microsoft.com/office/officeart/2005/8/layout/process4"/>
    <dgm:cxn modelId="{7964E53E-2B05-9C49-BF9D-4E551F3C5CA8}" type="presParOf" srcId="{390107AE-7381-EC49-B6A4-B68F26B61D47}" destId="{F661E110-2FB8-C148-ABDF-9A1C8EB3B67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5EC2E3-200A-4D47-AE8C-1D833CBDF483}"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n-US"/>
        </a:p>
      </dgm:t>
    </dgm:pt>
    <dgm:pt modelId="{749DED25-0EF0-024B-8194-9695EAF80EAB}">
      <dgm:prSet phldrT="[Text]" phldr="0" custT="1"/>
      <dgm:spPr/>
      <dgm:t>
        <a:bodyPr/>
        <a:lstStyle/>
        <a:p>
          <a:r>
            <a:rPr lang="" sz="2000" b="1" i="0">
              <a:effectLst/>
              <a:latin typeface="+mj-lt"/>
            </a:rPr>
            <a:t>Пенициллиндер</a:t>
          </a:r>
          <a:r>
            <a:rPr lang="" sz="2000" b="0" i="0">
              <a:effectLst/>
              <a:latin typeface="+mj-lt"/>
            </a:rPr>
            <a:t> - мысалы, </a:t>
          </a:r>
          <a:r>
            <a:rPr lang="" sz="2000">
              <a:latin typeface="+mj-lt"/>
            </a:rPr>
            <a:t>феноксиметилпенициллин</a:t>
          </a:r>
          <a:r>
            <a:rPr lang="" sz="2000" b="0" i="0">
              <a:effectLst/>
              <a:latin typeface="+mj-lt"/>
            </a:rPr>
            <a:t>, </a:t>
          </a:r>
          <a:r>
            <a:rPr lang="" sz="2000">
              <a:latin typeface="+mj-lt"/>
            </a:rPr>
            <a:t>флуклоксациллин</a:t>
          </a:r>
          <a:r>
            <a:rPr lang="" sz="2000" b="0" i="0">
              <a:effectLst/>
              <a:latin typeface="+mj-lt"/>
            </a:rPr>
            <a:t> және </a:t>
          </a:r>
          <a:r>
            <a:rPr lang="" sz="2000">
              <a:latin typeface="+mj-lt"/>
            </a:rPr>
            <a:t>амоксициллин</a:t>
          </a:r>
          <a:r>
            <a:rPr lang="" sz="2000" b="0" i="0">
              <a:effectLst/>
              <a:latin typeface="+mj-lt"/>
            </a:rPr>
            <a:t>.</a:t>
          </a:r>
          <a:endParaRPr lang="en-US" sz="2000"/>
        </a:p>
      </dgm:t>
    </dgm:pt>
    <dgm:pt modelId="{92DF63D2-EE81-284C-BB44-6C39A467E9B7}" type="parTrans" cxnId="{39D35EED-96CC-284C-8575-2E925B0DC659}">
      <dgm:prSet/>
      <dgm:spPr/>
      <dgm:t>
        <a:bodyPr/>
        <a:lstStyle/>
        <a:p>
          <a:endParaRPr lang="en-US" sz="2000"/>
        </a:p>
      </dgm:t>
    </dgm:pt>
    <dgm:pt modelId="{25CEFC14-A0D0-564C-AB50-8EADC175DA76}" type="sibTrans" cxnId="{39D35EED-96CC-284C-8575-2E925B0DC659}">
      <dgm:prSet/>
      <dgm:spPr/>
      <dgm:t>
        <a:bodyPr/>
        <a:lstStyle/>
        <a:p>
          <a:endParaRPr lang="en-US" sz="2000"/>
        </a:p>
      </dgm:t>
    </dgm:pt>
    <dgm:pt modelId="{0249C2C1-DEEB-D64B-805A-C19EB16477EB}">
      <dgm:prSet custT="1"/>
      <dgm:spPr/>
      <dgm:t>
        <a:bodyPr/>
        <a:lstStyle/>
        <a:p>
          <a:r>
            <a:rPr lang="" sz="2000" b="1" i="0">
              <a:effectLst/>
              <a:latin typeface="+mj-lt"/>
            </a:rPr>
            <a:t>Цефалоспориндер</a:t>
          </a:r>
          <a:r>
            <a:rPr lang="" sz="2000" b="0" i="0">
              <a:effectLst/>
              <a:latin typeface="+mj-lt"/>
            </a:rPr>
            <a:t> - мысалы, </a:t>
          </a:r>
          <a:r>
            <a:rPr lang="" sz="2000">
              <a:latin typeface="+mj-lt"/>
            </a:rPr>
            <a:t>цефаклор</a:t>
          </a:r>
          <a:r>
            <a:rPr lang="" sz="2000" b="0" i="0">
              <a:effectLst/>
              <a:latin typeface="+mj-lt"/>
            </a:rPr>
            <a:t>, </a:t>
          </a:r>
          <a:r>
            <a:rPr lang="" sz="2000">
              <a:latin typeface="+mj-lt"/>
            </a:rPr>
            <a:t>цефадроксил</a:t>
          </a:r>
          <a:r>
            <a:rPr lang="" sz="2000" b="0" i="0">
              <a:effectLst/>
              <a:latin typeface="+mj-lt"/>
            </a:rPr>
            <a:t> және </a:t>
          </a:r>
          <a:r>
            <a:rPr lang="" sz="2000">
              <a:latin typeface="+mj-lt"/>
            </a:rPr>
            <a:t>цефалексин</a:t>
          </a:r>
          <a:r>
            <a:rPr lang="" sz="2000" b="0" i="0">
              <a:effectLst/>
              <a:latin typeface="+mj-lt"/>
            </a:rPr>
            <a:t>.</a:t>
          </a:r>
        </a:p>
      </dgm:t>
    </dgm:pt>
    <dgm:pt modelId="{40EB6854-C6A6-AC44-8A4F-07D5BDA1DC29}" type="parTrans" cxnId="{76D61311-DF26-3A47-960E-6EEFC3CEDDCE}">
      <dgm:prSet/>
      <dgm:spPr/>
      <dgm:t>
        <a:bodyPr/>
        <a:lstStyle/>
        <a:p>
          <a:endParaRPr lang="en-US" sz="2000"/>
        </a:p>
      </dgm:t>
    </dgm:pt>
    <dgm:pt modelId="{147409F1-F130-644A-AD2D-52B27134CA2C}" type="sibTrans" cxnId="{76D61311-DF26-3A47-960E-6EEFC3CEDDCE}">
      <dgm:prSet/>
      <dgm:spPr/>
      <dgm:t>
        <a:bodyPr/>
        <a:lstStyle/>
        <a:p>
          <a:endParaRPr lang="en-US" sz="2000"/>
        </a:p>
      </dgm:t>
    </dgm:pt>
    <dgm:pt modelId="{4C4B7BFB-657A-284B-B51C-544689ECFF68}">
      <dgm:prSet custT="1"/>
      <dgm:spPr/>
      <dgm:t>
        <a:bodyPr/>
        <a:lstStyle/>
        <a:p>
          <a:r>
            <a:rPr lang="" sz="2000" b="1" i="0">
              <a:effectLst/>
              <a:latin typeface="+mj-lt"/>
            </a:rPr>
            <a:t>Тетрациклиндер</a:t>
          </a:r>
          <a:r>
            <a:rPr lang="" sz="2000" b="0" i="0">
              <a:effectLst/>
              <a:latin typeface="+mj-lt"/>
            </a:rPr>
            <a:t> - мысалы, </a:t>
          </a:r>
          <a:r>
            <a:rPr lang="" sz="2000">
              <a:latin typeface="+mj-lt"/>
            </a:rPr>
            <a:t>тетрациклин</a:t>
          </a:r>
          <a:r>
            <a:rPr lang="" sz="2000" b="0" i="0">
              <a:effectLst/>
              <a:latin typeface="+mj-lt"/>
            </a:rPr>
            <a:t> , </a:t>
          </a:r>
          <a:r>
            <a:rPr lang="" sz="2000">
              <a:latin typeface="+mj-lt"/>
            </a:rPr>
            <a:t>доксициклин</a:t>
          </a:r>
          <a:r>
            <a:rPr lang="" sz="2000" b="0" i="0">
              <a:effectLst/>
              <a:latin typeface="+mj-lt"/>
            </a:rPr>
            <a:t> және </a:t>
          </a:r>
          <a:r>
            <a:rPr lang="" sz="2000">
              <a:latin typeface="+mj-lt"/>
            </a:rPr>
            <a:t>лимэциклин</a:t>
          </a:r>
          <a:r>
            <a:rPr lang="" sz="2000" b="0" i="0">
              <a:effectLst/>
              <a:latin typeface="+mj-lt"/>
            </a:rPr>
            <a:t>.</a:t>
          </a:r>
        </a:p>
      </dgm:t>
    </dgm:pt>
    <dgm:pt modelId="{CB8A7C8D-976C-6348-8C73-245C09178323}" type="parTrans" cxnId="{16DA0F63-59AA-4745-9B65-63CB155A0A7E}">
      <dgm:prSet/>
      <dgm:spPr/>
      <dgm:t>
        <a:bodyPr/>
        <a:lstStyle/>
        <a:p>
          <a:endParaRPr lang="en-US" sz="2000"/>
        </a:p>
      </dgm:t>
    </dgm:pt>
    <dgm:pt modelId="{FE252673-2081-994B-AF53-AA6357EE0381}" type="sibTrans" cxnId="{16DA0F63-59AA-4745-9B65-63CB155A0A7E}">
      <dgm:prSet/>
      <dgm:spPr/>
      <dgm:t>
        <a:bodyPr/>
        <a:lstStyle/>
        <a:p>
          <a:endParaRPr lang="en-US" sz="2000"/>
        </a:p>
      </dgm:t>
    </dgm:pt>
    <dgm:pt modelId="{A85FE5E5-4847-C94A-85AC-878B455D42F8}">
      <dgm:prSet custT="1"/>
      <dgm:spPr/>
      <dgm:t>
        <a:bodyPr/>
        <a:lstStyle/>
        <a:p>
          <a:r>
            <a:rPr lang="" sz="2000" b="1" i="0">
              <a:effectLst/>
              <a:latin typeface="+mj-lt"/>
            </a:rPr>
            <a:t>Аминогликозидтер</a:t>
          </a:r>
          <a:r>
            <a:rPr lang="" sz="2000" b="0" i="0">
              <a:effectLst/>
              <a:latin typeface="+mj-lt"/>
            </a:rPr>
            <a:t> - мысалы, </a:t>
          </a:r>
          <a:r>
            <a:rPr lang="" sz="2000">
              <a:latin typeface="+mj-lt"/>
            </a:rPr>
            <a:t>гентамицин</a:t>
          </a:r>
          <a:r>
            <a:rPr lang="" sz="2000" b="0" i="0">
              <a:effectLst/>
              <a:latin typeface="+mj-lt"/>
            </a:rPr>
            <a:t> мен </a:t>
          </a:r>
          <a:r>
            <a:rPr lang="" sz="2000">
              <a:latin typeface="+mj-lt"/>
            </a:rPr>
            <a:t>тобрамицин</a:t>
          </a:r>
          <a:r>
            <a:rPr lang="kk-KZ" sz="2000">
              <a:latin typeface="+mj-lt"/>
            </a:rPr>
            <a:t>.</a:t>
          </a:r>
          <a:endParaRPr lang="" sz="2000" b="0" i="0">
            <a:effectLst/>
            <a:latin typeface="+mj-lt"/>
          </a:endParaRPr>
        </a:p>
      </dgm:t>
    </dgm:pt>
    <dgm:pt modelId="{7A245966-8F8B-554F-8658-D9FD63E3A0A8}" type="parTrans" cxnId="{AA637C3B-0CF9-EF47-9802-13D2ACF80E17}">
      <dgm:prSet/>
      <dgm:spPr/>
      <dgm:t>
        <a:bodyPr/>
        <a:lstStyle/>
        <a:p>
          <a:endParaRPr lang="en-US" sz="2000"/>
        </a:p>
      </dgm:t>
    </dgm:pt>
    <dgm:pt modelId="{24A419AF-804D-4244-86D5-4AB266D45CB2}" type="sibTrans" cxnId="{AA637C3B-0CF9-EF47-9802-13D2ACF80E17}">
      <dgm:prSet/>
      <dgm:spPr/>
      <dgm:t>
        <a:bodyPr/>
        <a:lstStyle/>
        <a:p>
          <a:endParaRPr lang="en-US" sz="2000"/>
        </a:p>
      </dgm:t>
    </dgm:pt>
    <dgm:pt modelId="{53512008-E9F7-164E-83CA-1A03DD1E04D4}">
      <dgm:prSet custT="1"/>
      <dgm:spPr/>
      <dgm:t>
        <a:bodyPr/>
        <a:lstStyle/>
        <a:p>
          <a:r>
            <a:rPr lang="" sz="2000" b="1" i="0">
              <a:effectLst/>
              <a:latin typeface="+mj-lt"/>
            </a:rPr>
            <a:t>Макролидтер</a:t>
          </a:r>
          <a:r>
            <a:rPr lang="" sz="2000" b="0" i="0">
              <a:effectLst/>
              <a:latin typeface="+mj-lt"/>
            </a:rPr>
            <a:t> - мысалы, </a:t>
          </a:r>
          <a:r>
            <a:rPr lang="" sz="2000">
              <a:latin typeface="+mj-lt"/>
            </a:rPr>
            <a:t>эритромицин</a:t>
          </a:r>
          <a:r>
            <a:rPr lang="" sz="2000" b="0" i="0">
              <a:effectLst/>
              <a:latin typeface="+mj-lt"/>
            </a:rPr>
            <a:t>, </a:t>
          </a:r>
          <a:r>
            <a:rPr lang="" sz="2000">
              <a:latin typeface="+mj-lt"/>
            </a:rPr>
            <a:t>азитромицин</a:t>
          </a:r>
          <a:r>
            <a:rPr lang="kk-KZ" sz="2000">
              <a:latin typeface="+mj-lt"/>
            </a:rPr>
            <a:t> </a:t>
          </a:r>
          <a:r>
            <a:rPr lang="" sz="2000" b="0" i="0">
              <a:effectLst/>
              <a:latin typeface="+mj-lt"/>
            </a:rPr>
            <a:t>және </a:t>
          </a:r>
          <a:r>
            <a:rPr lang="" sz="2000">
              <a:latin typeface="+mj-lt"/>
            </a:rPr>
            <a:t>кларитромицин</a:t>
          </a:r>
          <a:r>
            <a:rPr lang="kk-KZ" sz="2000">
              <a:latin typeface="+mj-lt"/>
            </a:rPr>
            <a:t>.</a:t>
          </a:r>
          <a:endParaRPr lang="" sz="2000" b="0" i="0">
            <a:effectLst/>
            <a:latin typeface="+mj-lt"/>
          </a:endParaRPr>
        </a:p>
      </dgm:t>
    </dgm:pt>
    <dgm:pt modelId="{01626478-458C-CA41-832B-F1118024E27A}" type="parTrans" cxnId="{ABF5A897-F368-7F42-B77F-30836042150D}">
      <dgm:prSet/>
      <dgm:spPr/>
      <dgm:t>
        <a:bodyPr/>
        <a:lstStyle/>
        <a:p>
          <a:endParaRPr lang="en-US" sz="2000"/>
        </a:p>
      </dgm:t>
    </dgm:pt>
    <dgm:pt modelId="{978A6B5C-96DE-B543-B21B-9121C3259470}" type="sibTrans" cxnId="{ABF5A897-F368-7F42-B77F-30836042150D}">
      <dgm:prSet/>
      <dgm:spPr/>
      <dgm:t>
        <a:bodyPr/>
        <a:lstStyle/>
        <a:p>
          <a:endParaRPr lang="en-US" sz="2000"/>
        </a:p>
      </dgm:t>
    </dgm:pt>
    <dgm:pt modelId="{9DF2C394-13F5-4C4F-BD20-8522C2401748}">
      <dgm:prSet custT="1"/>
      <dgm:spPr/>
      <dgm:t>
        <a:bodyPr/>
        <a:lstStyle/>
        <a:p>
          <a:r>
            <a:rPr lang="" sz="2000" b="1" i="0">
              <a:effectLst/>
              <a:latin typeface="+mj-lt"/>
            </a:rPr>
            <a:t>Сульфаниламидтер мен триметоприм</a:t>
          </a:r>
          <a:r>
            <a:rPr lang="" sz="2000" b="0" i="0">
              <a:effectLst/>
              <a:latin typeface="+mj-lt"/>
            </a:rPr>
            <a:t> - мысалы, </a:t>
          </a:r>
          <a:r>
            <a:rPr lang="" sz="2000">
              <a:latin typeface="+mj-lt"/>
            </a:rPr>
            <a:t>ко -тримоксазо</a:t>
          </a:r>
          <a:r>
            <a:rPr lang="kk-KZ" sz="2000">
              <a:latin typeface="+mj-lt"/>
            </a:rPr>
            <a:t>л</a:t>
          </a:r>
          <a:endParaRPr lang="" sz="2000" b="0" i="0">
            <a:effectLst/>
            <a:latin typeface="+mj-lt"/>
          </a:endParaRPr>
        </a:p>
      </dgm:t>
    </dgm:pt>
    <dgm:pt modelId="{6854D0F0-6B41-F84B-98A8-595DDFF1613E}" type="parTrans" cxnId="{3093D5FD-5988-2E4B-838B-E4B8D608B554}">
      <dgm:prSet/>
      <dgm:spPr/>
      <dgm:t>
        <a:bodyPr/>
        <a:lstStyle/>
        <a:p>
          <a:endParaRPr lang="en-US" sz="2000"/>
        </a:p>
      </dgm:t>
    </dgm:pt>
    <dgm:pt modelId="{40D5DB3F-BAD0-B64A-9477-AC0A2DE2577B}" type="sibTrans" cxnId="{3093D5FD-5988-2E4B-838B-E4B8D608B554}">
      <dgm:prSet/>
      <dgm:spPr/>
      <dgm:t>
        <a:bodyPr/>
        <a:lstStyle/>
        <a:p>
          <a:endParaRPr lang="en-US" sz="2000"/>
        </a:p>
      </dgm:t>
    </dgm:pt>
    <dgm:pt modelId="{AEDB376B-E6CF-CC49-9C48-6252C135AAA7}">
      <dgm:prSet custT="1"/>
      <dgm:spPr/>
      <dgm:t>
        <a:bodyPr/>
        <a:lstStyle/>
        <a:p>
          <a:r>
            <a:rPr lang="" sz="2000" b="1" i="0">
              <a:effectLst/>
              <a:latin typeface="+mj-lt"/>
            </a:rPr>
            <a:t>Хинолондар</a:t>
          </a:r>
          <a:r>
            <a:rPr lang="" sz="2000" b="0" i="0">
              <a:effectLst/>
              <a:latin typeface="+mj-lt"/>
            </a:rPr>
            <a:t> - мысалы, </a:t>
          </a:r>
          <a:r>
            <a:rPr lang="" sz="2000">
              <a:latin typeface="+mj-lt"/>
            </a:rPr>
            <a:t>ципрофлоксацин</a:t>
          </a:r>
          <a:r>
            <a:rPr lang="" sz="2000" b="0" i="0">
              <a:effectLst/>
              <a:latin typeface="+mj-lt"/>
            </a:rPr>
            <a:t>, </a:t>
          </a:r>
          <a:r>
            <a:rPr lang="" sz="2000">
              <a:latin typeface="+mj-lt"/>
            </a:rPr>
            <a:t>левофлоксацин</a:t>
          </a:r>
          <a:r>
            <a:rPr lang="kk-KZ" sz="2000">
              <a:latin typeface="+mj-lt"/>
            </a:rPr>
            <a:t> </a:t>
          </a:r>
          <a:r>
            <a:rPr lang="" sz="2000" b="0" i="0">
              <a:effectLst/>
              <a:latin typeface="+mj-lt"/>
            </a:rPr>
            <a:t>және </a:t>
          </a:r>
          <a:r>
            <a:rPr lang="" sz="2000">
              <a:latin typeface="+mj-lt"/>
            </a:rPr>
            <a:t>норфлоксацин</a:t>
          </a:r>
          <a:r>
            <a:rPr lang="kk-KZ" sz="2000">
              <a:latin typeface="+mj-lt"/>
            </a:rPr>
            <a:t>.</a:t>
          </a:r>
          <a:endParaRPr lang="" sz="2000" b="0" i="0">
            <a:effectLst/>
            <a:latin typeface="+mj-lt"/>
          </a:endParaRPr>
        </a:p>
      </dgm:t>
    </dgm:pt>
    <dgm:pt modelId="{A61B84F4-5BC3-4946-9E28-4FA14A84C33D}" type="parTrans" cxnId="{8F833179-C342-4747-AAE7-4AD7A6D7927E}">
      <dgm:prSet/>
      <dgm:spPr/>
      <dgm:t>
        <a:bodyPr/>
        <a:lstStyle/>
        <a:p>
          <a:endParaRPr lang="en-US" sz="2000"/>
        </a:p>
      </dgm:t>
    </dgm:pt>
    <dgm:pt modelId="{CF17701D-8602-984C-AC52-707D0BCE48E7}" type="sibTrans" cxnId="{8F833179-C342-4747-AAE7-4AD7A6D7927E}">
      <dgm:prSet/>
      <dgm:spPr/>
      <dgm:t>
        <a:bodyPr/>
        <a:lstStyle/>
        <a:p>
          <a:endParaRPr lang="en-US" sz="2000"/>
        </a:p>
      </dgm:t>
    </dgm:pt>
    <dgm:pt modelId="{72A225B8-78B8-7C4A-85D7-BF087B5B1EF2}">
      <dgm:prSet/>
      <dgm:spPr/>
      <dgm:t>
        <a:bodyPr/>
        <a:lstStyle/>
        <a:p>
          <a:endParaRPr lang="ru-RU"/>
        </a:p>
      </dgm:t>
    </dgm:pt>
    <dgm:pt modelId="{5808498A-15A6-2349-8DEF-55C7120F47A4}" type="parTrans" cxnId="{C553F775-B1F6-B74F-A9A4-9E578BCF4DC7}">
      <dgm:prSet/>
      <dgm:spPr/>
      <dgm:t>
        <a:bodyPr/>
        <a:lstStyle/>
        <a:p>
          <a:endParaRPr lang="en-US" sz="2000"/>
        </a:p>
      </dgm:t>
    </dgm:pt>
    <dgm:pt modelId="{0DCBA3B4-EC49-4D4D-A08D-AFE8875D3B7A}" type="sibTrans" cxnId="{C553F775-B1F6-B74F-A9A4-9E578BCF4DC7}">
      <dgm:prSet/>
      <dgm:spPr/>
      <dgm:t>
        <a:bodyPr/>
        <a:lstStyle/>
        <a:p>
          <a:endParaRPr lang="en-US" sz="2000"/>
        </a:p>
      </dgm:t>
    </dgm:pt>
    <dgm:pt modelId="{8AD5EDE6-5C6E-6549-89F9-7EC1F7990F19}" type="pres">
      <dgm:prSet presAssocID="{6D5EC2E3-200A-4D47-AE8C-1D833CBDF483}" presName="Name0" presStyleCnt="0">
        <dgm:presLayoutVars>
          <dgm:chMax val="7"/>
          <dgm:chPref val="7"/>
          <dgm:dir/>
        </dgm:presLayoutVars>
      </dgm:prSet>
      <dgm:spPr/>
    </dgm:pt>
    <dgm:pt modelId="{FF47EB31-3392-2B43-9CB9-BBFB3A90D2BC}" type="pres">
      <dgm:prSet presAssocID="{6D5EC2E3-200A-4D47-AE8C-1D833CBDF483}" presName="Name1" presStyleCnt="0"/>
      <dgm:spPr/>
    </dgm:pt>
    <dgm:pt modelId="{0CD8D986-FC11-3945-BEC7-06FFE18C897C}" type="pres">
      <dgm:prSet presAssocID="{6D5EC2E3-200A-4D47-AE8C-1D833CBDF483}" presName="cycle" presStyleCnt="0"/>
      <dgm:spPr/>
    </dgm:pt>
    <dgm:pt modelId="{8A0B4F8A-2EFF-2341-9DB6-19B3C32322F4}" type="pres">
      <dgm:prSet presAssocID="{6D5EC2E3-200A-4D47-AE8C-1D833CBDF483}" presName="srcNode" presStyleLbl="node1" presStyleIdx="0" presStyleCnt="7"/>
      <dgm:spPr/>
    </dgm:pt>
    <dgm:pt modelId="{801A9BDC-1CA6-8345-9B07-2241EDB690C1}" type="pres">
      <dgm:prSet presAssocID="{6D5EC2E3-200A-4D47-AE8C-1D833CBDF483}" presName="conn" presStyleLbl="parChTrans1D2" presStyleIdx="0" presStyleCnt="1"/>
      <dgm:spPr/>
    </dgm:pt>
    <dgm:pt modelId="{68E229EA-D41A-544B-B949-787DF580AF2D}" type="pres">
      <dgm:prSet presAssocID="{6D5EC2E3-200A-4D47-AE8C-1D833CBDF483}" presName="extraNode" presStyleLbl="node1" presStyleIdx="0" presStyleCnt="7"/>
      <dgm:spPr/>
    </dgm:pt>
    <dgm:pt modelId="{1B5C34DF-DE6F-8F43-BFF8-5ED4B7287771}" type="pres">
      <dgm:prSet presAssocID="{6D5EC2E3-200A-4D47-AE8C-1D833CBDF483}" presName="dstNode" presStyleLbl="node1" presStyleIdx="0" presStyleCnt="7"/>
      <dgm:spPr/>
    </dgm:pt>
    <dgm:pt modelId="{85017507-F080-284F-AE93-A7E5EE791C41}" type="pres">
      <dgm:prSet presAssocID="{749DED25-0EF0-024B-8194-9695EAF80EAB}" presName="text_1" presStyleLbl="node1" presStyleIdx="0" presStyleCnt="7">
        <dgm:presLayoutVars>
          <dgm:bulletEnabled val="1"/>
        </dgm:presLayoutVars>
      </dgm:prSet>
      <dgm:spPr/>
    </dgm:pt>
    <dgm:pt modelId="{9E925A34-E0A7-274C-B332-B7B2CC1FDC9B}" type="pres">
      <dgm:prSet presAssocID="{749DED25-0EF0-024B-8194-9695EAF80EAB}" presName="accent_1" presStyleCnt="0"/>
      <dgm:spPr/>
    </dgm:pt>
    <dgm:pt modelId="{2D6AEDAC-43BD-ED4F-8D6B-010B8B1F25A2}" type="pres">
      <dgm:prSet presAssocID="{749DED25-0EF0-024B-8194-9695EAF80EAB}" presName="accentRepeatNode" presStyleLbl="solidFgAcc1" presStyleIdx="0" presStyleCnt="7"/>
      <dgm:spPr/>
    </dgm:pt>
    <dgm:pt modelId="{684AB8D4-8A0E-704B-959A-4F3727558047}" type="pres">
      <dgm:prSet presAssocID="{0249C2C1-DEEB-D64B-805A-C19EB16477EB}" presName="text_2" presStyleLbl="node1" presStyleIdx="1" presStyleCnt="7">
        <dgm:presLayoutVars>
          <dgm:bulletEnabled val="1"/>
        </dgm:presLayoutVars>
      </dgm:prSet>
      <dgm:spPr/>
    </dgm:pt>
    <dgm:pt modelId="{E3C60A90-A560-1342-A910-E3C6691CA4AF}" type="pres">
      <dgm:prSet presAssocID="{0249C2C1-DEEB-D64B-805A-C19EB16477EB}" presName="accent_2" presStyleCnt="0"/>
      <dgm:spPr/>
    </dgm:pt>
    <dgm:pt modelId="{2B7A7FED-741A-894F-998B-354B846036C1}" type="pres">
      <dgm:prSet presAssocID="{0249C2C1-DEEB-D64B-805A-C19EB16477EB}" presName="accentRepeatNode" presStyleLbl="solidFgAcc1" presStyleIdx="1" presStyleCnt="7"/>
      <dgm:spPr/>
    </dgm:pt>
    <dgm:pt modelId="{3CD24D07-A364-2B44-B739-56D529D891F6}" type="pres">
      <dgm:prSet presAssocID="{4C4B7BFB-657A-284B-B51C-544689ECFF68}" presName="text_3" presStyleLbl="node1" presStyleIdx="2" presStyleCnt="7">
        <dgm:presLayoutVars>
          <dgm:bulletEnabled val="1"/>
        </dgm:presLayoutVars>
      </dgm:prSet>
      <dgm:spPr/>
    </dgm:pt>
    <dgm:pt modelId="{4FEADC76-53B0-AA41-B6B7-8FF2CECFFEF6}" type="pres">
      <dgm:prSet presAssocID="{4C4B7BFB-657A-284B-B51C-544689ECFF68}" presName="accent_3" presStyleCnt="0"/>
      <dgm:spPr/>
    </dgm:pt>
    <dgm:pt modelId="{758FC05F-3E62-1145-BB9B-5CB13959CD31}" type="pres">
      <dgm:prSet presAssocID="{4C4B7BFB-657A-284B-B51C-544689ECFF68}" presName="accentRepeatNode" presStyleLbl="solidFgAcc1" presStyleIdx="2" presStyleCnt="7"/>
      <dgm:spPr/>
    </dgm:pt>
    <dgm:pt modelId="{D583135A-E158-B744-BADF-08D829941EE2}" type="pres">
      <dgm:prSet presAssocID="{A85FE5E5-4847-C94A-85AC-878B455D42F8}" presName="text_4" presStyleLbl="node1" presStyleIdx="3" presStyleCnt="7">
        <dgm:presLayoutVars>
          <dgm:bulletEnabled val="1"/>
        </dgm:presLayoutVars>
      </dgm:prSet>
      <dgm:spPr/>
    </dgm:pt>
    <dgm:pt modelId="{78FC1867-29D7-2C4C-B896-00215F22C922}" type="pres">
      <dgm:prSet presAssocID="{A85FE5E5-4847-C94A-85AC-878B455D42F8}" presName="accent_4" presStyleCnt="0"/>
      <dgm:spPr/>
    </dgm:pt>
    <dgm:pt modelId="{E309B8EA-04BF-E64C-987D-0C563CC12A47}" type="pres">
      <dgm:prSet presAssocID="{A85FE5E5-4847-C94A-85AC-878B455D42F8}" presName="accentRepeatNode" presStyleLbl="solidFgAcc1" presStyleIdx="3" presStyleCnt="7"/>
      <dgm:spPr/>
    </dgm:pt>
    <dgm:pt modelId="{EB2075AE-6036-4A47-8A2C-675B4D3CB136}" type="pres">
      <dgm:prSet presAssocID="{53512008-E9F7-164E-83CA-1A03DD1E04D4}" presName="text_5" presStyleLbl="node1" presStyleIdx="4" presStyleCnt="7">
        <dgm:presLayoutVars>
          <dgm:bulletEnabled val="1"/>
        </dgm:presLayoutVars>
      </dgm:prSet>
      <dgm:spPr/>
    </dgm:pt>
    <dgm:pt modelId="{F4A3B5CC-3284-D947-82EC-49D10B1807B8}" type="pres">
      <dgm:prSet presAssocID="{53512008-E9F7-164E-83CA-1A03DD1E04D4}" presName="accent_5" presStyleCnt="0"/>
      <dgm:spPr/>
    </dgm:pt>
    <dgm:pt modelId="{A16CB8ED-B842-8C40-B115-1C2F6E7B651F}" type="pres">
      <dgm:prSet presAssocID="{53512008-E9F7-164E-83CA-1A03DD1E04D4}" presName="accentRepeatNode" presStyleLbl="solidFgAcc1" presStyleIdx="4" presStyleCnt="7"/>
      <dgm:spPr/>
    </dgm:pt>
    <dgm:pt modelId="{F006D1F9-B497-564C-B310-73A9A33C2414}" type="pres">
      <dgm:prSet presAssocID="{9DF2C394-13F5-4C4F-BD20-8522C2401748}" presName="text_6" presStyleLbl="node1" presStyleIdx="5" presStyleCnt="7">
        <dgm:presLayoutVars>
          <dgm:bulletEnabled val="1"/>
        </dgm:presLayoutVars>
      </dgm:prSet>
      <dgm:spPr/>
    </dgm:pt>
    <dgm:pt modelId="{EFC36633-E676-1040-8851-8E4887BB398E}" type="pres">
      <dgm:prSet presAssocID="{9DF2C394-13F5-4C4F-BD20-8522C2401748}" presName="accent_6" presStyleCnt="0"/>
      <dgm:spPr/>
    </dgm:pt>
    <dgm:pt modelId="{79E33984-70AC-7240-8C40-C6EEAA8082A6}" type="pres">
      <dgm:prSet presAssocID="{9DF2C394-13F5-4C4F-BD20-8522C2401748}" presName="accentRepeatNode" presStyleLbl="solidFgAcc1" presStyleIdx="5" presStyleCnt="7"/>
      <dgm:spPr/>
    </dgm:pt>
    <dgm:pt modelId="{C0539856-7042-8A4A-88F1-970AEAB066A0}" type="pres">
      <dgm:prSet presAssocID="{AEDB376B-E6CF-CC49-9C48-6252C135AAA7}" presName="text_7" presStyleLbl="node1" presStyleIdx="6" presStyleCnt="7">
        <dgm:presLayoutVars>
          <dgm:bulletEnabled val="1"/>
        </dgm:presLayoutVars>
      </dgm:prSet>
      <dgm:spPr/>
    </dgm:pt>
    <dgm:pt modelId="{417A2623-E0C9-4F42-9002-1D153E168D85}" type="pres">
      <dgm:prSet presAssocID="{AEDB376B-E6CF-CC49-9C48-6252C135AAA7}" presName="accent_7" presStyleCnt="0"/>
      <dgm:spPr/>
    </dgm:pt>
    <dgm:pt modelId="{1EF2F397-939D-A743-8863-901C55476497}" type="pres">
      <dgm:prSet presAssocID="{AEDB376B-E6CF-CC49-9C48-6252C135AAA7}" presName="accentRepeatNode" presStyleLbl="solidFgAcc1" presStyleIdx="6" presStyleCnt="7"/>
      <dgm:spPr/>
    </dgm:pt>
  </dgm:ptLst>
  <dgm:cxnLst>
    <dgm:cxn modelId="{76D61311-DF26-3A47-960E-6EEFC3CEDDCE}" srcId="{6D5EC2E3-200A-4D47-AE8C-1D833CBDF483}" destId="{0249C2C1-DEEB-D64B-805A-C19EB16477EB}" srcOrd="1" destOrd="0" parTransId="{40EB6854-C6A6-AC44-8A4F-07D5BDA1DC29}" sibTransId="{147409F1-F130-644A-AD2D-52B27134CA2C}"/>
    <dgm:cxn modelId="{7EB94318-FA0F-EA4B-8526-BAC386675226}" type="presOf" srcId="{25CEFC14-A0D0-564C-AB50-8EADC175DA76}" destId="{801A9BDC-1CA6-8345-9B07-2241EDB690C1}" srcOrd="0" destOrd="0" presId="urn:microsoft.com/office/officeart/2008/layout/VerticalCurvedList"/>
    <dgm:cxn modelId="{BBECFF2E-55B9-7B46-B76F-A07819E5AA67}" type="presOf" srcId="{0249C2C1-DEEB-D64B-805A-C19EB16477EB}" destId="{684AB8D4-8A0E-704B-959A-4F3727558047}" srcOrd="0" destOrd="0" presId="urn:microsoft.com/office/officeart/2008/layout/VerticalCurvedList"/>
    <dgm:cxn modelId="{4B622337-6E03-6245-BE89-84385DFA0112}" type="presOf" srcId="{AEDB376B-E6CF-CC49-9C48-6252C135AAA7}" destId="{C0539856-7042-8A4A-88F1-970AEAB066A0}" srcOrd="0" destOrd="0" presId="urn:microsoft.com/office/officeart/2008/layout/VerticalCurvedList"/>
    <dgm:cxn modelId="{AA637C3B-0CF9-EF47-9802-13D2ACF80E17}" srcId="{6D5EC2E3-200A-4D47-AE8C-1D833CBDF483}" destId="{A85FE5E5-4847-C94A-85AC-878B455D42F8}" srcOrd="3" destOrd="0" parTransId="{7A245966-8F8B-554F-8658-D9FD63E3A0A8}" sibTransId="{24A419AF-804D-4244-86D5-4AB266D45CB2}"/>
    <dgm:cxn modelId="{16DA0F63-59AA-4745-9B65-63CB155A0A7E}" srcId="{6D5EC2E3-200A-4D47-AE8C-1D833CBDF483}" destId="{4C4B7BFB-657A-284B-B51C-544689ECFF68}" srcOrd="2" destOrd="0" parTransId="{CB8A7C8D-976C-6348-8C73-245C09178323}" sibTransId="{FE252673-2081-994B-AF53-AA6357EE0381}"/>
    <dgm:cxn modelId="{D5FE504E-DBCC-A749-9A16-087EAC5E8B8F}" type="presOf" srcId="{4C4B7BFB-657A-284B-B51C-544689ECFF68}" destId="{3CD24D07-A364-2B44-B739-56D529D891F6}" srcOrd="0" destOrd="0" presId="urn:microsoft.com/office/officeart/2008/layout/VerticalCurvedList"/>
    <dgm:cxn modelId="{40879450-17E0-4747-8A2B-65FCAC97AF3D}" type="presOf" srcId="{6D5EC2E3-200A-4D47-AE8C-1D833CBDF483}" destId="{8AD5EDE6-5C6E-6549-89F9-7EC1F7990F19}" srcOrd="0" destOrd="0" presId="urn:microsoft.com/office/officeart/2008/layout/VerticalCurvedList"/>
    <dgm:cxn modelId="{47346F53-9330-2545-8268-947A58F723E3}" type="presOf" srcId="{A85FE5E5-4847-C94A-85AC-878B455D42F8}" destId="{D583135A-E158-B744-BADF-08D829941EE2}" srcOrd="0" destOrd="0" presId="urn:microsoft.com/office/officeart/2008/layout/VerticalCurvedList"/>
    <dgm:cxn modelId="{C553F775-B1F6-B74F-A9A4-9E578BCF4DC7}" srcId="{6D5EC2E3-200A-4D47-AE8C-1D833CBDF483}" destId="{72A225B8-78B8-7C4A-85D7-BF087B5B1EF2}" srcOrd="7" destOrd="0" parTransId="{5808498A-15A6-2349-8DEF-55C7120F47A4}" sibTransId="{0DCBA3B4-EC49-4D4D-A08D-AFE8875D3B7A}"/>
    <dgm:cxn modelId="{8F833179-C342-4747-AAE7-4AD7A6D7927E}" srcId="{6D5EC2E3-200A-4D47-AE8C-1D833CBDF483}" destId="{AEDB376B-E6CF-CC49-9C48-6252C135AAA7}" srcOrd="6" destOrd="0" parTransId="{A61B84F4-5BC3-4946-9E28-4FA14A84C33D}" sibTransId="{CF17701D-8602-984C-AC52-707D0BCE48E7}"/>
    <dgm:cxn modelId="{4EACC084-0C64-514F-AAC2-8602F735D5F4}" type="presOf" srcId="{749DED25-0EF0-024B-8194-9695EAF80EAB}" destId="{85017507-F080-284F-AE93-A7E5EE791C41}" srcOrd="0" destOrd="0" presId="urn:microsoft.com/office/officeart/2008/layout/VerticalCurvedList"/>
    <dgm:cxn modelId="{A559E285-569D-C548-A008-378F357F2A4F}" type="presOf" srcId="{53512008-E9F7-164E-83CA-1A03DD1E04D4}" destId="{EB2075AE-6036-4A47-8A2C-675B4D3CB136}" srcOrd="0" destOrd="0" presId="urn:microsoft.com/office/officeart/2008/layout/VerticalCurvedList"/>
    <dgm:cxn modelId="{ABF5A897-F368-7F42-B77F-30836042150D}" srcId="{6D5EC2E3-200A-4D47-AE8C-1D833CBDF483}" destId="{53512008-E9F7-164E-83CA-1A03DD1E04D4}" srcOrd="4" destOrd="0" parTransId="{01626478-458C-CA41-832B-F1118024E27A}" sibTransId="{978A6B5C-96DE-B543-B21B-9121C3259470}"/>
    <dgm:cxn modelId="{2FAB3AA1-D150-AE49-9757-63FE7CD4EC0C}" type="presOf" srcId="{9DF2C394-13F5-4C4F-BD20-8522C2401748}" destId="{F006D1F9-B497-564C-B310-73A9A33C2414}" srcOrd="0" destOrd="0" presId="urn:microsoft.com/office/officeart/2008/layout/VerticalCurvedList"/>
    <dgm:cxn modelId="{39D35EED-96CC-284C-8575-2E925B0DC659}" srcId="{6D5EC2E3-200A-4D47-AE8C-1D833CBDF483}" destId="{749DED25-0EF0-024B-8194-9695EAF80EAB}" srcOrd="0" destOrd="0" parTransId="{92DF63D2-EE81-284C-BB44-6C39A467E9B7}" sibTransId="{25CEFC14-A0D0-564C-AB50-8EADC175DA76}"/>
    <dgm:cxn modelId="{3093D5FD-5988-2E4B-838B-E4B8D608B554}" srcId="{6D5EC2E3-200A-4D47-AE8C-1D833CBDF483}" destId="{9DF2C394-13F5-4C4F-BD20-8522C2401748}" srcOrd="5" destOrd="0" parTransId="{6854D0F0-6B41-F84B-98A8-595DDFF1613E}" sibTransId="{40D5DB3F-BAD0-B64A-9477-AC0A2DE2577B}"/>
    <dgm:cxn modelId="{D1C155B2-ED03-6647-8E11-D856B3267A71}" type="presParOf" srcId="{8AD5EDE6-5C6E-6549-89F9-7EC1F7990F19}" destId="{FF47EB31-3392-2B43-9CB9-BBFB3A90D2BC}" srcOrd="0" destOrd="0" presId="urn:microsoft.com/office/officeart/2008/layout/VerticalCurvedList"/>
    <dgm:cxn modelId="{20749FC4-208F-8148-99C1-93F18E0480F4}" type="presParOf" srcId="{FF47EB31-3392-2B43-9CB9-BBFB3A90D2BC}" destId="{0CD8D986-FC11-3945-BEC7-06FFE18C897C}" srcOrd="0" destOrd="0" presId="urn:microsoft.com/office/officeart/2008/layout/VerticalCurvedList"/>
    <dgm:cxn modelId="{FF973555-6588-7748-A6D9-CAAC59E30B9F}" type="presParOf" srcId="{0CD8D986-FC11-3945-BEC7-06FFE18C897C}" destId="{8A0B4F8A-2EFF-2341-9DB6-19B3C32322F4}" srcOrd="0" destOrd="0" presId="urn:microsoft.com/office/officeart/2008/layout/VerticalCurvedList"/>
    <dgm:cxn modelId="{BC9F3284-E310-3349-ACB0-D67CA630FD8F}" type="presParOf" srcId="{0CD8D986-FC11-3945-BEC7-06FFE18C897C}" destId="{801A9BDC-1CA6-8345-9B07-2241EDB690C1}" srcOrd="1" destOrd="0" presId="urn:microsoft.com/office/officeart/2008/layout/VerticalCurvedList"/>
    <dgm:cxn modelId="{04BCE187-A6F3-5C4B-AAE3-98C7208F59CC}" type="presParOf" srcId="{0CD8D986-FC11-3945-BEC7-06FFE18C897C}" destId="{68E229EA-D41A-544B-B949-787DF580AF2D}" srcOrd="2" destOrd="0" presId="urn:microsoft.com/office/officeart/2008/layout/VerticalCurvedList"/>
    <dgm:cxn modelId="{E681B052-BDFB-F04D-9BA3-8EE0EDB48DB9}" type="presParOf" srcId="{0CD8D986-FC11-3945-BEC7-06FFE18C897C}" destId="{1B5C34DF-DE6F-8F43-BFF8-5ED4B7287771}" srcOrd="3" destOrd="0" presId="urn:microsoft.com/office/officeart/2008/layout/VerticalCurvedList"/>
    <dgm:cxn modelId="{4F0656A7-0E5C-5D42-8990-D1430DCFD275}" type="presParOf" srcId="{FF47EB31-3392-2B43-9CB9-BBFB3A90D2BC}" destId="{85017507-F080-284F-AE93-A7E5EE791C41}" srcOrd="1" destOrd="0" presId="urn:microsoft.com/office/officeart/2008/layout/VerticalCurvedList"/>
    <dgm:cxn modelId="{96D085CC-1E55-9F4A-9AA9-25977ADA7734}" type="presParOf" srcId="{FF47EB31-3392-2B43-9CB9-BBFB3A90D2BC}" destId="{9E925A34-E0A7-274C-B332-B7B2CC1FDC9B}" srcOrd="2" destOrd="0" presId="urn:microsoft.com/office/officeart/2008/layout/VerticalCurvedList"/>
    <dgm:cxn modelId="{AED94D57-33A4-8943-88A2-926B7EDB228A}" type="presParOf" srcId="{9E925A34-E0A7-274C-B332-B7B2CC1FDC9B}" destId="{2D6AEDAC-43BD-ED4F-8D6B-010B8B1F25A2}" srcOrd="0" destOrd="0" presId="urn:microsoft.com/office/officeart/2008/layout/VerticalCurvedList"/>
    <dgm:cxn modelId="{565B9C79-DD83-BD47-AA19-668B2144F188}" type="presParOf" srcId="{FF47EB31-3392-2B43-9CB9-BBFB3A90D2BC}" destId="{684AB8D4-8A0E-704B-959A-4F3727558047}" srcOrd="3" destOrd="0" presId="urn:microsoft.com/office/officeart/2008/layout/VerticalCurvedList"/>
    <dgm:cxn modelId="{5A91E53A-F6F6-B84B-A6E0-AA2175912213}" type="presParOf" srcId="{FF47EB31-3392-2B43-9CB9-BBFB3A90D2BC}" destId="{E3C60A90-A560-1342-A910-E3C6691CA4AF}" srcOrd="4" destOrd="0" presId="urn:microsoft.com/office/officeart/2008/layout/VerticalCurvedList"/>
    <dgm:cxn modelId="{1784A5BC-F1E7-0C4E-AFD7-D50C90640CCA}" type="presParOf" srcId="{E3C60A90-A560-1342-A910-E3C6691CA4AF}" destId="{2B7A7FED-741A-894F-998B-354B846036C1}" srcOrd="0" destOrd="0" presId="urn:microsoft.com/office/officeart/2008/layout/VerticalCurvedList"/>
    <dgm:cxn modelId="{98E239AA-25D7-7548-9C65-76FE79702F1B}" type="presParOf" srcId="{FF47EB31-3392-2B43-9CB9-BBFB3A90D2BC}" destId="{3CD24D07-A364-2B44-B739-56D529D891F6}" srcOrd="5" destOrd="0" presId="urn:microsoft.com/office/officeart/2008/layout/VerticalCurvedList"/>
    <dgm:cxn modelId="{D2146430-12CE-DB41-8279-85D0D6BE8E5D}" type="presParOf" srcId="{FF47EB31-3392-2B43-9CB9-BBFB3A90D2BC}" destId="{4FEADC76-53B0-AA41-B6B7-8FF2CECFFEF6}" srcOrd="6" destOrd="0" presId="urn:microsoft.com/office/officeart/2008/layout/VerticalCurvedList"/>
    <dgm:cxn modelId="{EEE1A0B4-0929-9441-B2D2-4D6C903FDC26}" type="presParOf" srcId="{4FEADC76-53B0-AA41-B6B7-8FF2CECFFEF6}" destId="{758FC05F-3E62-1145-BB9B-5CB13959CD31}" srcOrd="0" destOrd="0" presId="urn:microsoft.com/office/officeart/2008/layout/VerticalCurvedList"/>
    <dgm:cxn modelId="{8ED85A36-37C0-8B44-91B2-5E8F1010741B}" type="presParOf" srcId="{FF47EB31-3392-2B43-9CB9-BBFB3A90D2BC}" destId="{D583135A-E158-B744-BADF-08D829941EE2}" srcOrd="7" destOrd="0" presId="urn:microsoft.com/office/officeart/2008/layout/VerticalCurvedList"/>
    <dgm:cxn modelId="{37EB00E2-8B3A-1F42-A123-5062BA787C4C}" type="presParOf" srcId="{FF47EB31-3392-2B43-9CB9-BBFB3A90D2BC}" destId="{78FC1867-29D7-2C4C-B896-00215F22C922}" srcOrd="8" destOrd="0" presId="urn:microsoft.com/office/officeart/2008/layout/VerticalCurvedList"/>
    <dgm:cxn modelId="{21FD4FB6-3EC1-5946-A0C7-F95BF53C5BCE}" type="presParOf" srcId="{78FC1867-29D7-2C4C-B896-00215F22C922}" destId="{E309B8EA-04BF-E64C-987D-0C563CC12A47}" srcOrd="0" destOrd="0" presId="urn:microsoft.com/office/officeart/2008/layout/VerticalCurvedList"/>
    <dgm:cxn modelId="{8F5755E2-8834-7547-AE1F-A10C3DDC816E}" type="presParOf" srcId="{FF47EB31-3392-2B43-9CB9-BBFB3A90D2BC}" destId="{EB2075AE-6036-4A47-8A2C-675B4D3CB136}" srcOrd="9" destOrd="0" presId="urn:microsoft.com/office/officeart/2008/layout/VerticalCurvedList"/>
    <dgm:cxn modelId="{77B8DBBA-00E1-6346-BACA-BB551D11094E}" type="presParOf" srcId="{FF47EB31-3392-2B43-9CB9-BBFB3A90D2BC}" destId="{F4A3B5CC-3284-D947-82EC-49D10B1807B8}" srcOrd="10" destOrd="0" presId="urn:microsoft.com/office/officeart/2008/layout/VerticalCurvedList"/>
    <dgm:cxn modelId="{9E08EDA6-A868-6342-93DC-880F08F9FD29}" type="presParOf" srcId="{F4A3B5CC-3284-D947-82EC-49D10B1807B8}" destId="{A16CB8ED-B842-8C40-B115-1C2F6E7B651F}" srcOrd="0" destOrd="0" presId="urn:microsoft.com/office/officeart/2008/layout/VerticalCurvedList"/>
    <dgm:cxn modelId="{8D92FB3A-D287-7D46-BBE9-F030733618B7}" type="presParOf" srcId="{FF47EB31-3392-2B43-9CB9-BBFB3A90D2BC}" destId="{F006D1F9-B497-564C-B310-73A9A33C2414}" srcOrd="11" destOrd="0" presId="urn:microsoft.com/office/officeart/2008/layout/VerticalCurvedList"/>
    <dgm:cxn modelId="{9009A5F9-AB3E-E145-90A3-00E525DA79DC}" type="presParOf" srcId="{FF47EB31-3392-2B43-9CB9-BBFB3A90D2BC}" destId="{EFC36633-E676-1040-8851-8E4887BB398E}" srcOrd="12" destOrd="0" presId="urn:microsoft.com/office/officeart/2008/layout/VerticalCurvedList"/>
    <dgm:cxn modelId="{DBF5EC56-AAF3-0648-833C-A8DC6B2732E0}" type="presParOf" srcId="{EFC36633-E676-1040-8851-8E4887BB398E}" destId="{79E33984-70AC-7240-8C40-C6EEAA8082A6}" srcOrd="0" destOrd="0" presId="urn:microsoft.com/office/officeart/2008/layout/VerticalCurvedList"/>
    <dgm:cxn modelId="{D980AAAF-4AA9-2546-8401-C984FBC9AFD3}" type="presParOf" srcId="{FF47EB31-3392-2B43-9CB9-BBFB3A90D2BC}" destId="{C0539856-7042-8A4A-88F1-970AEAB066A0}" srcOrd="13" destOrd="0" presId="urn:microsoft.com/office/officeart/2008/layout/VerticalCurvedList"/>
    <dgm:cxn modelId="{A6D2CC07-12B1-5440-A9F0-EAC82AE0338B}" type="presParOf" srcId="{FF47EB31-3392-2B43-9CB9-BBFB3A90D2BC}" destId="{417A2623-E0C9-4F42-9002-1D153E168D85}" srcOrd="14" destOrd="0" presId="urn:microsoft.com/office/officeart/2008/layout/VerticalCurvedList"/>
    <dgm:cxn modelId="{1D8BF04F-5B04-114B-A183-04F145868D85}" type="presParOf" srcId="{417A2623-E0C9-4F42-9002-1D153E168D85}" destId="{1EF2F397-939D-A743-8863-901C5547649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01CED9D-9523-4D10-8A8C-2A9D276CE644}" type="doc">
      <dgm:prSet loTypeId="urn:microsoft.com/office/officeart/2005/8/layout/vProcess5" loCatId="process" qsTypeId="urn:microsoft.com/office/officeart/2005/8/quickstyle/simple3" qsCatId="simple" csTypeId="urn:microsoft.com/office/officeart/2005/8/colors/colorful1" csCatId="colorful" phldr="1"/>
      <dgm:spPr/>
      <dgm:t>
        <a:bodyPr/>
        <a:lstStyle/>
        <a:p>
          <a:endParaRPr lang="ru-RU"/>
        </a:p>
      </dgm:t>
    </dgm:pt>
    <dgm:pt modelId="{04A2D592-DF17-425B-9F7B-445679A8B008}">
      <dgm:prSet/>
      <dgm:spPr/>
      <dgm:t>
        <a:bodyPr/>
        <a:lstStyle/>
        <a:p>
          <a:pPr rtl="0"/>
          <a:r>
            <a:rPr lang="ru-RU"/>
            <a:t>Қорыта айтатын болсақ, дәрілік заттардың химиялық құрамы күрделі, әрі биологиялық жүйелерге тұтас ағзадан жеке жасушаларға, жасушаға дейінгі құрылымдарға, рецепторларға және ферментерге әсерлері де сан алуан. Химиялық заттардың әсерінен биологиялық жүйелердің биологоялық әсер көрінісі де түрлі болады. </a:t>
          </a:r>
        </a:p>
      </dgm:t>
    </dgm:pt>
    <dgm:pt modelId="{2FA0F97B-353C-4C7C-9BE1-9EA64EB4A770}" type="parTrans" cxnId="{C45E4E02-E7B9-4D15-8191-D79EA58B9B0F}">
      <dgm:prSet/>
      <dgm:spPr/>
      <dgm:t>
        <a:bodyPr/>
        <a:lstStyle/>
        <a:p>
          <a:endParaRPr lang="ru-RU"/>
        </a:p>
      </dgm:t>
    </dgm:pt>
    <dgm:pt modelId="{214D50D7-F0F0-43E5-91CF-7133059CE68E}" type="sibTrans" cxnId="{C45E4E02-E7B9-4D15-8191-D79EA58B9B0F}">
      <dgm:prSet/>
      <dgm:spPr/>
      <dgm:t>
        <a:bodyPr/>
        <a:lstStyle/>
        <a:p>
          <a:endParaRPr lang="ru-RU"/>
        </a:p>
      </dgm:t>
    </dgm:pt>
    <dgm:pt modelId="{C20B6F4B-21C4-4434-9020-66E4DBA34308}">
      <dgm:prSet/>
      <dgm:spPr/>
      <dgm:t>
        <a:bodyPr/>
        <a:lstStyle/>
        <a:p>
          <a:pPr rtl="0"/>
          <a:r>
            <a:rPr lang="ru-RU" dirty="0" err="1"/>
            <a:t>Сол</a:t>
          </a:r>
          <a:r>
            <a:rPr lang="ru-RU" dirty="0"/>
            <a:t> </a:t>
          </a:r>
          <a:r>
            <a:rPr lang="ru-RU" dirty="0" err="1"/>
            <a:t>себепті</a:t>
          </a:r>
          <a:r>
            <a:rPr lang="ru-RU" dirty="0"/>
            <a:t> </a:t>
          </a:r>
          <a:r>
            <a:rPr lang="ru-RU" dirty="0" err="1"/>
            <a:t>дәрілерді</a:t>
          </a:r>
          <a:r>
            <a:rPr lang="ru-RU" dirty="0"/>
            <a:t> </a:t>
          </a:r>
          <a:r>
            <a:rPr lang="ru-RU" dirty="0" err="1"/>
            <a:t>тағайындағанда</a:t>
          </a:r>
          <a:r>
            <a:rPr lang="ru-RU" dirty="0"/>
            <a:t>, </a:t>
          </a:r>
          <a:r>
            <a:rPr lang="ru-RU" dirty="0" err="1"/>
            <a:t>емдеу</a:t>
          </a:r>
          <a:r>
            <a:rPr lang="ru-RU" dirty="0"/>
            <a:t> </a:t>
          </a:r>
          <a:r>
            <a:rPr lang="ru-RU" dirty="0" err="1"/>
            <a:t>мақсатында</a:t>
          </a:r>
          <a:r>
            <a:rPr lang="ru-RU" dirty="0"/>
            <a:t> </a:t>
          </a:r>
          <a:r>
            <a:rPr lang="ru-RU" dirty="0" err="1"/>
            <a:t>қолданғанда</a:t>
          </a:r>
          <a:r>
            <a:rPr lang="ru-RU" dirty="0"/>
            <a:t> </a:t>
          </a:r>
          <a:r>
            <a:rPr lang="ru-RU" dirty="0" err="1"/>
            <a:t>дәрінің</a:t>
          </a:r>
          <a:r>
            <a:rPr lang="ru-RU" dirty="0"/>
            <a:t> </a:t>
          </a:r>
          <a:r>
            <a:rPr lang="ru-RU" dirty="0" err="1"/>
            <a:t>химиялық</a:t>
          </a:r>
          <a:r>
            <a:rPr lang="ru-RU" dirty="0"/>
            <a:t>, физико-</a:t>
          </a:r>
          <a:r>
            <a:rPr lang="ru-RU" dirty="0" err="1"/>
            <a:t>химиялық</a:t>
          </a:r>
          <a:r>
            <a:rPr lang="ru-RU" dirty="0"/>
            <a:t> </a:t>
          </a:r>
          <a:r>
            <a:rPr lang="ru-RU" dirty="0" err="1"/>
            <a:t>құрамын</a:t>
          </a:r>
          <a:r>
            <a:rPr lang="ru-RU" dirty="0"/>
            <a:t>, </a:t>
          </a:r>
          <a:r>
            <a:rPr lang="ru-RU" dirty="0" err="1"/>
            <a:t>әсер</a:t>
          </a:r>
          <a:r>
            <a:rPr lang="ru-RU" dirty="0"/>
            <a:t> </a:t>
          </a:r>
          <a:r>
            <a:rPr lang="ru-RU" dirty="0" err="1"/>
            <a:t>ету</a:t>
          </a:r>
          <a:r>
            <a:rPr lang="ru-RU" dirty="0"/>
            <a:t> </a:t>
          </a:r>
          <a:r>
            <a:rPr lang="ru-RU" dirty="0" err="1"/>
            <a:t>механизмімен</a:t>
          </a:r>
          <a:r>
            <a:rPr lang="ru-RU" dirty="0"/>
            <a:t> </a:t>
          </a:r>
          <a:r>
            <a:rPr lang="ru-RU" dirty="0" err="1"/>
            <a:t>қатар</a:t>
          </a:r>
          <a:r>
            <a:rPr lang="ru-RU" dirty="0"/>
            <a:t> </a:t>
          </a:r>
          <a:r>
            <a:rPr lang="ru-RU" dirty="0" err="1"/>
            <a:t>ағзаның</a:t>
          </a:r>
          <a:r>
            <a:rPr lang="ru-RU" dirty="0"/>
            <a:t> </a:t>
          </a:r>
          <a:r>
            <a:rPr lang="ru-RU" dirty="0" err="1"/>
            <a:t>жағдайын</a:t>
          </a:r>
          <a:r>
            <a:rPr lang="ru-RU" dirty="0"/>
            <a:t>, </a:t>
          </a:r>
          <a:r>
            <a:rPr lang="ru-RU" dirty="0" err="1"/>
            <a:t>адамның</a:t>
          </a:r>
          <a:r>
            <a:rPr lang="ru-RU" dirty="0"/>
            <a:t> </a:t>
          </a:r>
          <a:r>
            <a:rPr lang="ru-RU" dirty="0" err="1"/>
            <a:t>жасын</a:t>
          </a:r>
          <a:r>
            <a:rPr lang="ru-RU" dirty="0"/>
            <a:t>, </a:t>
          </a:r>
          <a:r>
            <a:rPr lang="ru-RU" dirty="0" err="1"/>
            <a:t>жынысын</a:t>
          </a:r>
          <a:r>
            <a:rPr lang="ru-RU" dirty="0"/>
            <a:t>, </a:t>
          </a:r>
          <a:r>
            <a:rPr lang="ru-RU" dirty="0" err="1"/>
            <a:t>генетикалық</a:t>
          </a:r>
          <a:r>
            <a:rPr lang="ru-RU" dirty="0"/>
            <a:t> </a:t>
          </a:r>
          <a:r>
            <a:rPr lang="ru-RU" dirty="0" err="1"/>
            <a:t>ерекшелігін</a:t>
          </a:r>
          <a:r>
            <a:rPr lang="ru-RU" dirty="0"/>
            <a:t> </a:t>
          </a:r>
          <a:r>
            <a:rPr lang="ru-RU" dirty="0" err="1"/>
            <a:t>ескерген</a:t>
          </a:r>
          <a:r>
            <a:rPr lang="ru-RU" dirty="0"/>
            <a:t> </a:t>
          </a:r>
          <a:r>
            <a:rPr lang="ru-RU" dirty="0" err="1"/>
            <a:t>жөн</a:t>
          </a:r>
          <a:r>
            <a:rPr lang="ru-RU" dirty="0"/>
            <a:t>. </a:t>
          </a:r>
          <a:r>
            <a:rPr lang="ru-RU" dirty="0" err="1"/>
            <a:t>Яғни</a:t>
          </a:r>
          <a:r>
            <a:rPr lang="ru-RU" dirty="0"/>
            <a:t> </a:t>
          </a:r>
          <a:r>
            <a:rPr lang="ru-RU" dirty="0" err="1"/>
            <a:t>дәрілік</a:t>
          </a:r>
          <a:r>
            <a:rPr lang="ru-RU" dirty="0"/>
            <a:t> </a:t>
          </a:r>
          <a:r>
            <a:rPr lang="ru-RU" dirty="0" err="1"/>
            <a:t>заттар</a:t>
          </a:r>
          <a:r>
            <a:rPr lang="ru-RU" dirty="0"/>
            <a:t> </a:t>
          </a:r>
          <a:r>
            <a:rPr lang="ru-RU" dirty="0" err="1"/>
            <a:t>ағза</a:t>
          </a:r>
          <a:r>
            <a:rPr lang="ru-RU" dirty="0"/>
            <a:t> </a:t>
          </a:r>
          <a:r>
            <a:rPr lang="ru-RU" dirty="0" err="1"/>
            <a:t>жағдайына</a:t>
          </a:r>
          <a:r>
            <a:rPr lang="ru-RU" dirty="0"/>
            <a:t> </a:t>
          </a:r>
          <a:r>
            <a:rPr lang="ru-RU" dirty="0" err="1"/>
            <a:t>әрқашан</a:t>
          </a:r>
          <a:r>
            <a:rPr lang="ru-RU" dirty="0"/>
            <a:t> </a:t>
          </a:r>
          <a:r>
            <a:rPr lang="ru-RU" dirty="0" err="1"/>
            <a:t>тәуелді</a:t>
          </a:r>
          <a:r>
            <a:rPr lang="ru-RU" dirty="0"/>
            <a:t> </a:t>
          </a:r>
          <a:r>
            <a:rPr lang="ru-RU" dirty="0" err="1"/>
            <a:t>екендігін</a:t>
          </a:r>
          <a:r>
            <a:rPr lang="ru-RU" dirty="0"/>
            <a:t> </a:t>
          </a:r>
          <a:r>
            <a:rPr lang="ru-RU" dirty="0" err="1"/>
            <a:t>есеру</a:t>
          </a:r>
          <a:r>
            <a:rPr lang="ru-RU" dirty="0"/>
            <a:t> </a:t>
          </a:r>
          <a:r>
            <a:rPr lang="ru-RU" dirty="0" err="1"/>
            <a:t>қажет</a:t>
          </a:r>
          <a:r>
            <a:rPr lang="ru-RU" dirty="0"/>
            <a:t>. </a:t>
          </a:r>
        </a:p>
      </dgm:t>
    </dgm:pt>
    <dgm:pt modelId="{0887CB06-55AE-4D2C-848F-47CE21F549B1}" type="parTrans" cxnId="{7055EB20-3F78-4802-B0EC-A5E353F9B683}">
      <dgm:prSet/>
      <dgm:spPr/>
      <dgm:t>
        <a:bodyPr/>
        <a:lstStyle/>
        <a:p>
          <a:endParaRPr lang="ru-RU"/>
        </a:p>
      </dgm:t>
    </dgm:pt>
    <dgm:pt modelId="{C29927B5-37AD-4032-AB43-A6DD9C65FD03}" type="sibTrans" cxnId="{7055EB20-3F78-4802-B0EC-A5E353F9B683}">
      <dgm:prSet/>
      <dgm:spPr/>
      <dgm:t>
        <a:bodyPr/>
        <a:lstStyle/>
        <a:p>
          <a:endParaRPr lang="ru-RU"/>
        </a:p>
      </dgm:t>
    </dgm:pt>
    <dgm:pt modelId="{494F4B13-F4D5-6747-B6A2-5B0166B32AFD}" type="pres">
      <dgm:prSet presAssocID="{E01CED9D-9523-4D10-8A8C-2A9D276CE644}" presName="outerComposite" presStyleCnt="0">
        <dgm:presLayoutVars>
          <dgm:chMax val="5"/>
          <dgm:dir/>
          <dgm:resizeHandles val="exact"/>
        </dgm:presLayoutVars>
      </dgm:prSet>
      <dgm:spPr/>
    </dgm:pt>
    <dgm:pt modelId="{B25146B0-59C3-004B-B1F3-B829105A5213}" type="pres">
      <dgm:prSet presAssocID="{E01CED9D-9523-4D10-8A8C-2A9D276CE644}" presName="dummyMaxCanvas" presStyleCnt="0">
        <dgm:presLayoutVars/>
      </dgm:prSet>
      <dgm:spPr/>
    </dgm:pt>
    <dgm:pt modelId="{7DFC290C-69C0-BA49-AD72-CF988FFBEFAE}" type="pres">
      <dgm:prSet presAssocID="{E01CED9D-9523-4D10-8A8C-2A9D276CE644}" presName="TwoNodes_1" presStyleLbl="node1" presStyleIdx="0" presStyleCnt="2">
        <dgm:presLayoutVars>
          <dgm:bulletEnabled val="1"/>
        </dgm:presLayoutVars>
      </dgm:prSet>
      <dgm:spPr/>
    </dgm:pt>
    <dgm:pt modelId="{BD88F645-25C5-434A-BFF0-C058ACF38858}" type="pres">
      <dgm:prSet presAssocID="{E01CED9D-9523-4D10-8A8C-2A9D276CE644}" presName="TwoNodes_2" presStyleLbl="node1" presStyleIdx="1" presStyleCnt="2">
        <dgm:presLayoutVars>
          <dgm:bulletEnabled val="1"/>
        </dgm:presLayoutVars>
      </dgm:prSet>
      <dgm:spPr/>
    </dgm:pt>
    <dgm:pt modelId="{B973DA53-146A-2448-833A-302CD9799398}" type="pres">
      <dgm:prSet presAssocID="{E01CED9D-9523-4D10-8A8C-2A9D276CE644}" presName="TwoConn_1-2" presStyleLbl="fgAccFollowNode1" presStyleIdx="0" presStyleCnt="1">
        <dgm:presLayoutVars>
          <dgm:bulletEnabled val="1"/>
        </dgm:presLayoutVars>
      </dgm:prSet>
      <dgm:spPr/>
    </dgm:pt>
    <dgm:pt modelId="{9FAF2063-7AF1-4748-A7F7-E5CB07A09C30}" type="pres">
      <dgm:prSet presAssocID="{E01CED9D-9523-4D10-8A8C-2A9D276CE644}" presName="TwoNodes_1_text" presStyleLbl="node1" presStyleIdx="1" presStyleCnt="2">
        <dgm:presLayoutVars>
          <dgm:bulletEnabled val="1"/>
        </dgm:presLayoutVars>
      </dgm:prSet>
      <dgm:spPr/>
    </dgm:pt>
    <dgm:pt modelId="{4FB4A056-5CA4-4A43-B5C0-118DDB55D721}" type="pres">
      <dgm:prSet presAssocID="{E01CED9D-9523-4D10-8A8C-2A9D276CE644}" presName="TwoNodes_2_text" presStyleLbl="node1" presStyleIdx="1" presStyleCnt="2">
        <dgm:presLayoutVars>
          <dgm:bulletEnabled val="1"/>
        </dgm:presLayoutVars>
      </dgm:prSet>
      <dgm:spPr/>
    </dgm:pt>
  </dgm:ptLst>
  <dgm:cxnLst>
    <dgm:cxn modelId="{C45E4E02-E7B9-4D15-8191-D79EA58B9B0F}" srcId="{E01CED9D-9523-4D10-8A8C-2A9D276CE644}" destId="{04A2D592-DF17-425B-9F7B-445679A8B008}" srcOrd="0" destOrd="0" parTransId="{2FA0F97B-353C-4C7C-9BE1-9EA64EB4A770}" sibTransId="{214D50D7-F0F0-43E5-91CF-7133059CE68E}"/>
    <dgm:cxn modelId="{E2B57206-B3E5-7F4A-B46D-ADF9E4B695CF}" type="presOf" srcId="{C20B6F4B-21C4-4434-9020-66E4DBA34308}" destId="{4FB4A056-5CA4-4A43-B5C0-118DDB55D721}" srcOrd="1" destOrd="0" presId="urn:microsoft.com/office/officeart/2005/8/layout/vProcess5"/>
    <dgm:cxn modelId="{7055EB20-3F78-4802-B0EC-A5E353F9B683}" srcId="{E01CED9D-9523-4D10-8A8C-2A9D276CE644}" destId="{C20B6F4B-21C4-4434-9020-66E4DBA34308}" srcOrd="1" destOrd="0" parTransId="{0887CB06-55AE-4D2C-848F-47CE21F549B1}" sibTransId="{C29927B5-37AD-4032-AB43-A6DD9C65FD03}"/>
    <dgm:cxn modelId="{2D83DF35-FE10-6C47-A2CD-F37EC1A50B91}" type="presOf" srcId="{04A2D592-DF17-425B-9F7B-445679A8B008}" destId="{9FAF2063-7AF1-4748-A7F7-E5CB07A09C30}" srcOrd="1" destOrd="0" presId="urn:microsoft.com/office/officeart/2005/8/layout/vProcess5"/>
    <dgm:cxn modelId="{2CB5DE3C-5C9E-EE4B-9E1C-952B814B6DEB}" type="presOf" srcId="{C20B6F4B-21C4-4434-9020-66E4DBA34308}" destId="{BD88F645-25C5-434A-BFF0-C058ACF38858}" srcOrd="0" destOrd="0" presId="urn:microsoft.com/office/officeart/2005/8/layout/vProcess5"/>
    <dgm:cxn modelId="{FBADB2A8-AEDE-414B-ADA7-015E9191A2A3}" type="presOf" srcId="{214D50D7-F0F0-43E5-91CF-7133059CE68E}" destId="{B973DA53-146A-2448-833A-302CD9799398}" srcOrd="0" destOrd="0" presId="urn:microsoft.com/office/officeart/2005/8/layout/vProcess5"/>
    <dgm:cxn modelId="{5D88D8D9-2F8B-5046-AC8B-C5F62F74EE35}" type="presOf" srcId="{04A2D592-DF17-425B-9F7B-445679A8B008}" destId="{7DFC290C-69C0-BA49-AD72-CF988FFBEFAE}" srcOrd="0" destOrd="0" presId="urn:microsoft.com/office/officeart/2005/8/layout/vProcess5"/>
    <dgm:cxn modelId="{8A13B9E7-449B-A849-B2AE-33DBA18A813D}" type="presOf" srcId="{E01CED9D-9523-4D10-8A8C-2A9D276CE644}" destId="{494F4B13-F4D5-6747-B6A2-5B0166B32AFD}" srcOrd="0" destOrd="0" presId="urn:microsoft.com/office/officeart/2005/8/layout/vProcess5"/>
    <dgm:cxn modelId="{E15646EC-1576-D541-B523-DB91C6C6EC56}" type="presParOf" srcId="{494F4B13-F4D5-6747-B6A2-5B0166B32AFD}" destId="{B25146B0-59C3-004B-B1F3-B829105A5213}" srcOrd="0" destOrd="0" presId="urn:microsoft.com/office/officeart/2005/8/layout/vProcess5"/>
    <dgm:cxn modelId="{6462EBD6-0F00-2148-A210-3DF44291EE2A}" type="presParOf" srcId="{494F4B13-F4D5-6747-B6A2-5B0166B32AFD}" destId="{7DFC290C-69C0-BA49-AD72-CF988FFBEFAE}" srcOrd="1" destOrd="0" presId="urn:microsoft.com/office/officeart/2005/8/layout/vProcess5"/>
    <dgm:cxn modelId="{1D1A724D-8581-2D4A-9ADF-72F20F6B1113}" type="presParOf" srcId="{494F4B13-F4D5-6747-B6A2-5B0166B32AFD}" destId="{BD88F645-25C5-434A-BFF0-C058ACF38858}" srcOrd="2" destOrd="0" presId="urn:microsoft.com/office/officeart/2005/8/layout/vProcess5"/>
    <dgm:cxn modelId="{FBDFAE27-01BC-9C4B-AB37-CC736D9956DF}" type="presParOf" srcId="{494F4B13-F4D5-6747-B6A2-5B0166B32AFD}" destId="{B973DA53-146A-2448-833A-302CD9799398}" srcOrd="3" destOrd="0" presId="urn:microsoft.com/office/officeart/2005/8/layout/vProcess5"/>
    <dgm:cxn modelId="{9EA95AA5-53CF-7E4C-BA28-198FCBD12A22}" type="presParOf" srcId="{494F4B13-F4D5-6747-B6A2-5B0166B32AFD}" destId="{9FAF2063-7AF1-4748-A7F7-E5CB07A09C30}" srcOrd="4" destOrd="0" presId="urn:microsoft.com/office/officeart/2005/8/layout/vProcess5"/>
    <dgm:cxn modelId="{F8A6B765-3977-CF49-99A3-825025484C7D}" type="presParOf" srcId="{494F4B13-F4D5-6747-B6A2-5B0166B32AFD}" destId="{4FB4A056-5CA4-4A43-B5C0-118DDB55D721}"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A6D75-36A0-4A0D-A39C-8E607BBAB8D5}">
      <dsp:nvSpPr>
        <dsp:cNvPr id="0" name=""/>
        <dsp:cNvSpPr/>
      </dsp:nvSpPr>
      <dsp:spPr>
        <a:xfrm>
          <a:off x="5039" y="574843"/>
          <a:ext cx="4406388" cy="4406388"/>
        </a:xfrm>
        <a:prstGeom prst="ellipse">
          <a:avLst/>
        </a:prstGeom>
        <a:gradFill rotWithShape="0">
          <a:gsLst>
            <a:gs pos="0">
              <a:schemeClr val="accent2">
                <a:alpha val="50000"/>
                <a:hueOff val="0"/>
                <a:satOff val="0"/>
                <a:lumOff val="0"/>
                <a:alphaOff val="0"/>
                <a:lumMod val="110000"/>
                <a:satMod val="105000"/>
                <a:tint val="67000"/>
              </a:schemeClr>
            </a:gs>
            <a:gs pos="50000">
              <a:schemeClr val="accent2">
                <a:alpha val="50000"/>
                <a:hueOff val="0"/>
                <a:satOff val="0"/>
                <a:lumOff val="0"/>
                <a:alphaOff val="0"/>
                <a:lumMod val="105000"/>
                <a:satMod val="103000"/>
                <a:tint val="73000"/>
              </a:schemeClr>
            </a:gs>
            <a:gs pos="100000">
              <a:schemeClr val="accent2">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42498" tIns="22860" rIns="242498" bIns="22860" numCol="1" spcCol="1270" anchor="ctr" anchorCtr="0">
          <a:noAutofit/>
        </a:bodyPr>
        <a:lstStyle/>
        <a:p>
          <a:pPr marL="0" lvl="0" indent="0" algn="ctr" defTabSz="800100" rtl="0">
            <a:lnSpc>
              <a:spcPct val="90000"/>
            </a:lnSpc>
            <a:spcBef>
              <a:spcPct val="0"/>
            </a:spcBef>
            <a:spcAft>
              <a:spcPct val="35000"/>
            </a:spcAft>
            <a:buNone/>
          </a:pPr>
          <a:r>
            <a:rPr lang="ru-RU" sz="1800" b="1" kern="1200" dirty="0" err="1">
              <a:solidFill>
                <a:schemeClr val="accent2">
                  <a:lumMod val="75000"/>
                </a:schemeClr>
              </a:solidFill>
            </a:rPr>
            <a:t>Фармакодинамика</a:t>
          </a:r>
          <a:r>
            <a:rPr lang="ru-RU" sz="1800" kern="1200" dirty="0"/>
            <a:t> - </a:t>
          </a:r>
          <a:r>
            <a:rPr lang="ru-RU" sz="1800" kern="1200" dirty="0" err="1"/>
            <a:t>бұл</a:t>
          </a:r>
          <a:r>
            <a:rPr lang="ru-RU" sz="1800" kern="1200" dirty="0"/>
            <a:t> </a:t>
          </a:r>
          <a:r>
            <a:rPr lang="ru-RU" sz="1800" kern="1200" dirty="0" err="1"/>
            <a:t>дәрілік</a:t>
          </a:r>
          <a:r>
            <a:rPr lang="ru-RU" sz="1800" kern="1200" dirty="0"/>
            <a:t> </a:t>
          </a:r>
          <a:r>
            <a:rPr lang="ru-RU" sz="1800" kern="1200" dirty="0" err="1"/>
            <a:t>заттардың</a:t>
          </a:r>
          <a:r>
            <a:rPr lang="ru-RU" sz="1800" kern="1200" dirty="0"/>
            <a:t> </a:t>
          </a:r>
          <a:r>
            <a:rPr lang="ru-RU" sz="1800" kern="1200" dirty="0" err="1"/>
            <a:t>локализациясын</a:t>
          </a:r>
          <a:r>
            <a:rPr lang="ru-RU" sz="1800" kern="1200" dirty="0"/>
            <a:t>, </a:t>
          </a:r>
          <a:r>
            <a:rPr lang="ru-RU" sz="1800" kern="1200" dirty="0" err="1"/>
            <a:t>әсер</a:t>
          </a:r>
          <a:r>
            <a:rPr lang="ru-RU" sz="1800" kern="1200" dirty="0"/>
            <a:t> </a:t>
          </a:r>
          <a:r>
            <a:rPr lang="ru-RU" sz="1800" kern="1200" dirty="0" err="1"/>
            <a:t>ету</a:t>
          </a:r>
          <a:r>
            <a:rPr lang="ru-RU" sz="1800" kern="1200" dirty="0"/>
            <a:t> </a:t>
          </a:r>
          <a:r>
            <a:rPr lang="ru-RU" sz="1800" kern="1200" dirty="0" err="1"/>
            <a:t>механизмін</a:t>
          </a:r>
          <a:r>
            <a:rPr lang="ru-RU" sz="1800" kern="1200" dirty="0"/>
            <a:t> </a:t>
          </a:r>
          <a:r>
            <a:rPr lang="ru-RU" sz="1800" kern="1200" dirty="0" err="1"/>
            <a:t>және</a:t>
          </a:r>
          <a:r>
            <a:rPr lang="ru-RU" sz="1800" kern="1200" dirty="0"/>
            <a:t> </a:t>
          </a:r>
          <a:r>
            <a:rPr lang="ru-RU" sz="1800" kern="1200" dirty="0" err="1"/>
            <a:t>фармакологиялық</a:t>
          </a:r>
          <a:r>
            <a:rPr lang="ru-RU" sz="1800" kern="1200" dirty="0"/>
            <a:t> </a:t>
          </a:r>
          <a:r>
            <a:rPr lang="ru-RU" sz="1800" kern="1200" dirty="0" err="1"/>
            <a:t>әсерін</a:t>
          </a:r>
          <a:r>
            <a:rPr lang="ru-RU" sz="1800" kern="1200" dirty="0"/>
            <a:t>, </a:t>
          </a:r>
          <a:r>
            <a:rPr lang="ru-RU" sz="1800" kern="1200" dirty="0" err="1"/>
            <a:t>олардың</a:t>
          </a:r>
          <a:r>
            <a:rPr lang="ru-RU" sz="1800" kern="1200" dirty="0"/>
            <a:t> </a:t>
          </a:r>
          <a:r>
            <a:rPr lang="ru-RU" sz="1800" kern="1200" dirty="0" err="1"/>
            <a:t>әсер</a:t>
          </a:r>
          <a:r>
            <a:rPr lang="ru-RU" sz="1800" kern="1200" dirty="0"/>
            <a:t> </a:t>
          </a:r>
          <a:r>
            <a:rPr lang="ru-RU" sz="1800" kern="1200" dirty="0" err="1"/>
            <a:t>ету</a:t>
          </a:r>
          <a:r>
            <a:rPr lang="ru-RU" sz="1800" kern="1200" dirty="0"/>
            <a:t> </a:t>
          </a:r>
          <a:r>
            <a:rPr lang="ru-RU" sz="1800" kern="1200" dirty="0" err="1"/>
            <a:t>күші</a:t>
          </a:r>
          <a:r>
            <a:rPr lang="ru-RU" sz="1800" kern="1200" dirty="0"/>
            <a:t> мен </a:t>
          </a:r>
          <a:r>
            <a:rPr lang="ru-RU" sz="1800" kern="1200" dirty="0" err="1"/>
            <a:t>ұзақтығын</a:t>
          </a:r>
          <a:r>
            <a:rPr lang="ru-RU" sz="1800" kern="1200" dirty="0"/>
            <a:t> </a:t>
          </a:r>
          <a:r>
            <a:rPr lang="ru-RU" sz="1800" kern="1200" dirty="0" err="1"/>
            <a:t>зерттейтін</a:t>
          </a:r>
          <a:r>
            <a:rPr lang="ru-RU" sz="1800" kern="1200" dirty="0"/>
            <a:t> фармакология </a:t>
          </a:r>
          <a:r>
            <a:rPr lang="ru-RU" sz="1800" kern="1200" dirty="0" err="1"/>
            <a:t>бөлімі</a:t>
          </a:r>
          <a:r>
            <a:rPr lang="ru-RU" sz="1800" kern="1200" dirty="0"/>
            <a:t>.</a:t>
          </a:r>
        </a:p>
      </dsp:txBody>
      <dsp:txXfrm>
        <a:off x="650340" y="1220144"/>
        <a:ext cx="3115786" cy="3115786"/>
      </dsp:txXfrm>
    </dsp:sp>
    <dsp:sp modelId="{4095B009-2D15-49AD-A873-E92FF2A09CD9}">
      <dsp:nvSpPr>
        <dsp:cNvPr id="0" name=""/>
        <dsp:cNvSpPr/>
      </dsp:nvSpPr>
      <dsp:spPr>
        <a:xfrm>
          <a:off x="3530150" y="574843"/>
          <a:ext cx="4406388" cy="4406388"/>
        </a:xfrm>
        <a:prstGeom prst="ellipse">
          <a:avLst/>
        </a:prstGeom>
        <a:gradFill rotWithShape="0">
          <a:gsLst>
            <a:gs pos="0">
              <a:schemeClr val="accent3">
                <a:alpha val="50000"/>
                <a:hueOff val="0"/>
                <a:satOff val="0"/>
                <a:lumOff val="0"/>
                <a:alphaOff val="0"/>
                <a:lumMod val="110000"/>
                <a:satMod val="105000"/>
                <a:tint val="67000"/>
              </a:schemeClr>
            </a:gs>
            <a:gs pos="50000">
              <a:schemeClr val="accent3">
                <a:alpha val="50000"/>
                <a:hueOff val="0"/>
                <a:satOff val="0"/>
                <a:lumOff val="0"/>
                <a:alphaOff val="0"/>
                <a:lumMod val="105000"/>
                <a:satMod val="103000"/>
                <a:tint val="73000"/>
              </a:schemeClr>
            </a:gs>
            <a:gs pos="100000">
              <a:schemeClr val="accent3">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42498" tIns="22860" rIns="242498" bIns="22860" numCol="1" spcCol="1270" anchor="ctr" anchorCtr="0">
          <a:noAutofit/>
        </a:bodyPr>
        <a:lstStyle/>
        <a:p>
          <a:pPr marL="0" lvl="0" indent="0" algn="ctr" defTabSz="800100" rtl="0">
            <a:lnSpc>
              <a:spcPct val="90000"/>
            </a:lnSpc>
            <a:spcBef>
              <a:spcPct val="0"/>
            </a:spcBef>
            <a:spcAft>
              <a:spcPct val="35000"/>
            </a:spcAft>
            <a:buNone/>
          </a:pPr>
          <a:r>
            <a:rPr lang="ru-RU" sz="1800" b="1" kern="1200" dirty="0" err="1">
              <a:solidFill>
                <a:schemeClr val="accent1">
                  <a:lumMod val="75000"/>
                </a:schemeClr>
              </a:solidFill>
            </a:rPr>
            <a:t>Фармакокинетика</a:t>
          </a:r>
          <a:r>
            <a:rPr lang="ru-RU" sz="1800" kern="1200" dirty="0"/>
            <a:t> - </a:t>
          </a:r>
          <a:r>
            <a:rPr lang="ru-RU" sz="1800" kern="1200" dirty="0" err="1"/>
            <a:t>жануарларда</a:t>
          </a:r>
          <a:r>
            <a:rPr lang="ru-RU" sz="1800" kern="1200" dirty="0"/>
            <a:t> </a:t>
          </a:r>
          <a:r>
            <a:rPr lang="ru-RU" sz="1800" kern="1200" dirty="0" err="1"/>
            <a:t>немесе</a:t>
          </a:r>
          <a:r>
            <a:rPr lang="ru-RU" sz="1800" kern="1200" dirty="0"/>
            <a:t> </a:t>
          </a:r>
          <a:r>
            <a:rPr lang="ru-RU" sz="1800" kern="1200" dirty="0" err="1"/>
            <a:t>адам</a:t>
          </a:r>
          <a:r>
            <a:rPr lang="ru-RU" sz="1800" kern="1200" dirty="0"/>
            <a:t> </a:t>
          </a:r>
          <a:r>
            <a:rPr lang="ru-RU" sz="1800" kern="1200" dirty="0" err="1"/>
            <a:t>ағзасында</a:t>
          </a:r>
          <a:r>
            <a:rPr lang="ru-RU" sz="1800" kern="1200" dirty="0"/>
            <a:t> </a:t>
          </a:r>
          <a:r>
            <a:rPr lang="ru-RU" sz="1800" kern="1200" dirty="0" err="1"/>
            <a:t>препаратпен</a:t>
          </a:r>
          <a:r>
            <a:rPr lang="ru-RU" sz="1800" kern="1200" dirty="0"/>
            <a:t> </a:t>
          </a:r>
          <a:r>
            <a:rPr lang="ru-RU" sz="1800" kern="1200" dirty="0" err="1"/>
            <a:t>жүретін</a:t>
          </a:r>
          <a:r>
            <a:rPr lang="ru-RU" sz="1800" kern="1200" dirty="0"/>
            <a:t> </a:t>
          </a:r>
          <a:r>
            <a:rPr lang="ru-RU" sz="1800" kern="1200" dirty="0" err="1"/>
            <a:t>химиялық</a:t>
          </a:r>
          <a:r>
            <a:rPr lang="ru-RU" sz="1800" kern="1200" dirty="0"/>
            <a:t> </a:t>
          </a:r>
          <a:r>
            <a:rPr lang="ru-RU" sz="1800" kern="1200" dirty="0" err="1"/>
            <a:t>және</a:t>
          </a:r>
          <a:r>
            <a:rPr lang="ru-RU" sz="1800" kern="1200" dirty="0"/>
            <a:t> </a:t>
          </a:r>
          <a:r>
            <a:rPr lang="ru-RU" sz="1800" kern="1200" dirty="0" err="1"/>
            <a:t>биологиялық</a:t>
          </a:r>
          <a:r>
            <a:rPr lang="ru-RU" sz="1800" kern="1200" dirty="0"/>
            <a:t> </a:t>
          </a:r>
          <a:r>
            <a:rPr lang="ru-RU" sz="1800" kern="1200" dirty="0" err="1"/>
            <a:t>процестердің</a:t>
          </a:r>
          <a:r>
            <a:rPr lang="ru-RU" sz="1800" kern="1200" dirty="0"/>
            <a:t> </a:t>
          </a:r>
          <a:r>
            <a:rPr lang="ru-RU" sz="1800" kern="1200" dirty="0" err="1"/>
            <a:t>кинетикалық</a:t>
          </a:r>
          <a:r>
            <a:rPr lang="ru-RU" sz="1800" kern="1200" dirty="0"/>
            <a:t> </a:t>
          </a:r>
          <a:r>
            <a:rPr lang="ru-RU" sz="1800" kern="1200" dirty="0" err="1"/>
            <a:t>заңдылықтарын</a:t>
          </a:r>
          <a:r>
            <a:rPr lang="ru-RU" sz="1800" kern="1200" dirty="0"/>
            <a:t> </a:t>
          </a:r>
          <a:r>
            <a:rPr lang="ru-RU" sz="1800" kern="1200" dirty="0" err="1"/>
            <a:t>зерттейтін</a:t>
          </a:r>
          <a:r>
            <a:rPr lang="ru-RU" sz="1800" kern="1200" dirty="0"/>
            <a:t> фармакология </a:t>
          </a:r>
          <a:r>
            <a:rPr lang="ru-RU" sz="1800" kern="1200" dirty="0" err="1"/>
            <a:t>бөлімі</a:t>
          </a:r>
          <a:r>
            <a:rPr lang="ru-RU" sz="1800" kern="1200" dirty="0"/>
            <a:t>.</a:t>
          </a:r>
        </a:p>
      </dsp:txBody>
      <dsp:txXfrm>
        <a:off x="4175451" y="1220144"/>
        <a:ext cx="3115786" cy="3115786"/>
      </dsp:txXfrm>
    </dsp:sp>
    <dsp:sp modelId="{8A9F447A-A3AD-4216-AAD8-1D619C8E582B}">
      <dsp:nvSpPr>
        <dsp:cNvPr id="0" name=""/>
        <dsp:cNvSpPr/>
      </dsp:nvSpPr>
      <dsp:spPr>
        <a:xfrm>
          <a:off x="7055261" y="574843"/>
          <a:ext cx="4406388" cy="4406388"/>
        </a:xfrm>
        <a:prstGeom prst="ellipse">
          <a:avLst/>
        </a:prstGeom>
        <a:gradFill rotWithShape="0">
          <a:gsLst>
            <a:gs pos="0">
              <a:schemeClr val="accent4">
                <a:alpha val="50000"/>
                <a:hueOff val="0"/>
                <a:satOff val="0"/>
                <a:lumOff val="0"/>
                <a:alphaOff val="0"/>
                <a:lumMod val="110000"/>
                <a:satMod val="105000"/>
                <a:tint val="67000"/>
              </a:schemeClr>
            </a:gs>
            <a:gs pos="50000">
              <a:schemeClr val="accent4">
                <a:alpha val="50000"/>
                <a:hueOff val="0"/>
                <a:satOff val="0"/>
                <a:lumOff val="0"/>
                <a:alphaOff val="0"/>
                <a:lumMod val="105000"/>
                <a:satMod val="103000"/>
                <a:tint val="73000"/>
              </a:schemeClr>
            </a:gs>
            <a:gs pos="100000">
              <a:schemeClr val="accent4">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42498" tIns="22860" rIns="242498" bIns="22860" numCol="1" spcCol="1270" anchor="ctr" anchorCtr="0">
          <a:noAutofit/>
        </a:bodyPr>
        <a:lstStyle/>
        <a:p>
          <a:pPr marL="0" lvl="0" indent="0" algn="ctr" defTabSz="800100" rtl="0">
            <a:lnSpc>
              <a:spcPct val="90000"/>
            </a:lnSpc>
            <a:spcBef>
              <a:spcPct val="0"/>
            </a:spcBef>
            <a:spcAft>
              <a:spcPct val="35000"/>
            </a:spcAft>
            <a:buNone/>
          </a:pPr>
          <a:r>
            <a:rPr lang="ru-RU" sz="1800" kern="1200"/>
            <a:t>Фармакокинетиканы фармакодинамикамен шатастыруға болмайды, сонымен қатар фармакологиялық қасиеттерге байланысты. Фармакокинетика - бұл препараттың организмдегі химиялық түрленуі туралы ғылым, ал фармакодинамика - бұл дәрінің ағзаға әсер ету механизмі туралы ғылым.</a:t>
          </a:r>
        </a:p>
      </dsp:txBody>
      <dsp:txXfrm>
        <a:off x="7700562" y="1220144"/>
        <a:ext cx="3115786" cy="31157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AB5DE-4793-48AD-A865-3FC352EC91BD}">
      <dsp:nvSpPr>
        <dsp:cNvPr id="0" name=""/>
        <dsp:cNvSpPr/>
      </dsp:nvSpPr>
      <dsp:spPr>
        <a:xfrm>
          <a:off x="846953" y="580986"/>
          <a:ext cx="1772638" cy="1182349"/>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rtl="0">
            <a:lnSpc>
              <a:spcPct val="90000"/>
            </a:lnSpc>
            <a:spcBef>
              <a:spcPct val="0"/>
            </a:spcBef>
            <a:spcAft>
              <a:spcPct val="35000"/>
            </a:spcAft>
            <a:buNone/>
          </a:pPr>
          <a:r>
            <a:rPr lang="kk-KZ" sz="1600" kern="1200"/>
            <a:t>Ацикловир</a:t>
          </a:r>
          <a:endParaRPr lang="ru-RU" sz="1600" kern="1200"/>
        </a:p>
      </dsp:txBody>
      <dsp:txXfrm>
        <a:off x="1130575" y="580986"/>
        <a:ext cx="1489015" cy="1182349"/>
      </dsp:txXfrm>
    </dsp:sp>
    <dsp:sp modelId="{49850208-63E5-4231-98AC-702D4CFA143F}">
      <dsp:nvSpPr>
        <dsp:cNvPr id="0" name=""/>
        <dsp:cNvSpPr/>
      </dsp:nvSpPr>
      <dsp:spPr>
        <a:xfrm>
          <a:off x="846953" y="1763335"/>
          <a:ext cx="1772638" cy="1182349"/>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rtl="0">
            <a:lnSpc>
              <a:spcPct val="90000"/>
            </a:lnSpc>
            <a:spcBef>
              <a:spcPct val="0"/>
            </a:spcBef>
            <a:spcAft>
              <a:spcPct val="35000"/>
            </a:spcAft>
            <a:buNone/>
          </a:pPr>
          <a:r>
            <a:rPr lang="kk-KZ" sz="1600" kern="1200"/>
            <a:t>Валацикловир</a:t>
          </a:r>
          <a:endParaRPr lang="ru-RU" sz="1600" kern="1200"/>
        </a:p>
      </dsp:txBody>
      <dsp:txXfrm>
        <a:off x="1130575" y="1763335"/>
        <a:ext cx="1489015" cy="1182349"/>
      </dsp:txXfrm>
    </dsp:sp>
    <dsp:sp modelId="{0C50396C-7DD0-477A-872F-4775BB2257FD}">
      <dsp:nvSpPr>
        <dsp:cNvPr id="0" name=""/>
        <dsp:cNvSpPr/>
      </dsp:nvSpPr>
      <dsp:spPr>
        <a:xfrm>
          <a:off x="846953" y="2945685"/>
          <a:ext cx="1772638" cy="1182349"/>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rtl="0">
            <a:lnSpc>
              <a:spcPct val="90000"/>
            </a:lnSpc>
            <a:spcBef>
              <a:spcPct val="0"/>
            </a:spcBef>
            <a:spcAft>
              <a:spcPct val="35000"/>
            </a:spcAft>
            <a:buNone/>
          </a:pPr>
          <a:r>
            <a:rPr lang="kk-KZ" sz="1600" kern="1200"/>
            <a:t>Пенцикловир</a:t>
          </a:r>
          <a:endParaRPr lang="ru-RU" sz="1600" kern="1200"/>
        </a:p>
      </dsp:txBody>
      <dsp:txXfrm>
        <a:off x="1130575" y="2945685"/>
        <a:ext cx="1489015" cy="1182349"/>
      </dsp:txXfrm>
    </dsp:sp>
    <dsp:sp modelId="{275D65F1-388B-410E-9DB3-E45FC3B1EC56}">
      <dsp:nvSpPr>
        <dsp:cNvPr id="0" name=""/>
        <dsp:cNvSpPr/>
      </dsp:nvSpPr>
      <dsp:spPr>
        <a:xfrm>
          <a:off x="846953" y="4128034"/>
          <a:ext cx="1772638" cy="1182349"/>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rtl="0">
            <a:lnSpc>
              <a:spcPct val="90000"/>
            </a:lnSpc>
            <a:spcBef>
              <a:spcPct val="0"/>
            </a:spcBef>
            <a:spcAft>
              <a:spcPct val="35000"/>
            </a:spcAft>
            <a:buNone/>
          </a:pPr>
          <a:r>
            <a:rPr lang="kk-KZ" sz="1600" kern="1200"/>
            <a:t>Фамцикловир</a:t>
          </a:r>
          <a:endParaRPr lang="ru-RU" sz="1600" kern="1200"/>
        </a:p>
      </dsp:txBody>
      <dsp:txXfrm>
        <a:off x="1130575" y="4128034"/>
        <a:ext cx="1489015" cy="1182349"/>
      </dsp:txXfrm>
    </dsp:sp>
    <dsp:sp modelId="{722C7C96-145F-48BB-9D78-3988E1BA9C72}">
      <dsp:nvSpPr>
        <dsp:cNvPr id="0" name=""/>
        <dsp:cNvSpPr/>
      </dsp:nvSpPr>
      <dsp:spPr>
        <a:xfrm>
          <a:off x="-98453" y="108282"/>
          <a:ext cx="1181758" cy="1181758"/>
        </a:xfrm>
        <a:prstGeom prst="ellips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kk-KZ" sz="1600" kern="1200"/>
            <a:t>Вирусқа қарсы</a:t>
          </a:r>
          <a:endParaRPr lang="ru-RU" sz="1600" kern="1200"/>
        </a:p>
      </dsp:txBody>
      <dsp:txXfrm>
        <a:off x="74611" y="281346"/>
        <a:ext cx="835630" cy="835630"/>
      </dsp:txXfrm>
    </dsp:sp>
    <dsp:sp modelId="{C94F9978-6E18-4747-970C-38D6A6ECEC68}">
      <dsp:nvSpPr>
        <dsp:cNvPr id="0" name=""/>
        <dsp:cNvSpPr/>
      </dsp:nvSpPr>
      <dsp:spPr>
        <a:xfrm>
          <a:off x="3801350" y="580986"/>
          <a:ext cx="1772638" cy="1182349"/>
        </a:xfrm>
        <a:prstGeom prst="rect">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rtl="0">
            <a:lnSpc>
              <a:spcPct val="90000"/>
            </a:lnSpc>
            <a:spcBef>
              <a:spcPct val="0"/>
            </a:spcBef>
            <a:spcAft>
              <a:spcPct val="35000"/>
            </a:spcAft>
            <a:buNone/>
          </a:pPr>
          <a:r>
            <a:rPr lang="kk-KZ" sz="1600" kern="1200"/>
            <a:t>Ганцикловир</a:t>
          </a:r>
          <a:endParaRPr lang="ru-RU" sz="1600" kern="1200"/>
        </a:p>
      </dsp:txBody>
      <dsp:txXfrm>
        <a:off x="4084972" y="580986"/>
        <a:ext cx="1489015" cy="1182349"/>
      </dsp:txXfrm>
    </dsp:sp>
    <dsp:sp modelId="{D213FB03-DD87-48E5-B385-74F2FC9061DA}">
      <dsp:nvSpPr>
        <dsp:cNvPr id="0" name=""/>
        <dsp:cNvSpPr/>
      </dsp:nvSpPr>
      <dsp:spPr>
        <a:xfrm>
          <a:off x="3801350" y="1763335"/>
          <a:ext cx="1772638" cy="1182349"/>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rtl="0">
            <a:lnSpc>
              <a:spcPct val="90000"/>
            </a:lnSpc>
            <a:spcBef>
              <a:spcPct val="0"/>
            </a:spcBef>
            <a:spcAft>
              <a:spcPct val="35000"/>
            </a:spcAft>
            <a:buNone/>
          </a:pPr>
          <a:r>
            <a:rPr lang="kk-KZ" sz="1600" kern="1200"/>
            <a:t>Фоскарнет</a:t>
          </a:r>
          <a:endParaRPr lang="ru-RU" sz="1600" kern="1200"/>
        </a:p>
      </dsp:txBody>
      <dsp:txXfrm>
        <a:off x="4084972" y="1763335"/>
        <a:ext cx="1489015" cy="1182349"/>
      </dsp:txXfrm>
    </dsp:sp>
    <dsp:sp modelId="{29C29DBD-9E3A-480C-8BE5-1C288D90FEA9}">
      <dsp:nvSpPr>
        <dsp:cNvPr id="0" name=""/>
        <dsp:cNvSpPr/>
      </dsp:nvSpPr>
      <dsp:spPr>
        <a:xfrm>
          <a:off x="2855943" y="108282"/>
          <a:ext cx="1181758" cy="1181758"/>
        </a:xfrm>
        <a:prstGeom prst="ellips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rtl="0">
            <a:lnSpc>
              <a:spcPct val="90000"/>
            </a:lnSpc>
            <a:spcBef>
              <a:spcPct val="0"/>
            </a:spcBef>
            <a:spcAft>
              <a:spcPct val="35000"/>
            </a:spcAft>
            <a:buNone/>
          </a:pPr>
          <a:r>
            <a:rPr lang="kk-KZ" sz="1200" kern="1200" dirty="0"/>
            <a:t>Цитомегаловирусқа қарсы</a:t>
          </a:r>
          <a:endParaRPr lang="ru-RU" sz="1200" kern="1200" dirty="0"/>
        </a:p>
      </dsp:txBody>
      <dsp:txXfrm>
        <a:off x="3029007" y="281346"/>
        <a:ext cx="835630" cy="835630"/>
      </dsp:txXfrm>
    </dsp:sp>
    <dsp:sp modelId="{3B71CB6D-9126-4A85-8C41-21C46E1DF9BC}">
      <dsp:nvSpPr>
        <dsp:cNvPr id="0" name=""/>
        <dsp:cNvSpPr/>
      </dsp:nvSpPr>
      <dsp:spPr>
        <a:xfrm>
          <a:off x="6755747" y="580986"/>
          <a:ext cx="2151331" cy="1182349"/>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t" anchorCtr="0">
          <a:noAutofit/>
        </a:bodyPr>
        <a:lstStyle/>
        <a:p>
          <a:pPr marL="0" lvl="0" indent="0" algn="l" defTabSz="711200" rtl="0">
            <a:lnSpc>
              <a:spcPct val="90000"/>
            </a:lnSpc>
            <a:spcBef>
              <a:spcPct val="0"/>
            </a:spcBef>
            <a:spcAft>
              <a:spcPct val="35000"/>
            </a:spcAft>
            <a:buNone/>
          </a:pPr>
          <a:r>
            <a:rPr lang="kk-KZ" sz="1600" kern="1200"/>
            <a:t>М</a:t>
          </a:r>
          <a:r>
            <a:rPr lang="ru-RU" sz="1600" kern="1200"/>
            <a:t>2 каналы</a:t>
          </a:r>
          <a:r>
            <a:rPr lang="kk-KZ" sz="1600" kern="1200"/>
            <a:t>ның блокаторлары</a:t>
          </a:r>
          <a:endParaRPr lang="ru-RU" sz="1600" kern="1200"/>
        </a:p>
        <a:p>
          <a:pPr marL="171450" lvl="1" indent="-171450" algn="l" defTabSz="711200" rtl="0">
            <a:lnSpc>
              <a:spcPct val="90000"/>
            </a:lnSpc>
            <a:spcBef>
              <a:spcPct val="0"/>
            </a:spcBef>
            <a:spcAft>
              <a:spcPct val="15000"/>
            </a:spcAft>
            <a:buChar char="•"/>
          </a:pPr>
          <a:r>
            <a:rPr lang="kk-KZ" sz="1600" kern="1200"/>
            <a:t>Амантадин</a:t>
          </a:r>
          <a:endParaRPr lang="ru-RU" sz="1600" kern="1200"/>
        </a:p>
        <a:p>
          <a:pPr marL="171450" lvl="1" indent="-171450" algn="l" defTabSz="711200" rtl="0">
            <a:lnSpc>
              <a:spcPct val="90000"/>
            </a:lnSpc>
            <a:spcBef>
              <a:spcPct val="0"/>
            </a:spcBef>
            <a:spcAft>
              <a:spcPct val="15000"/>
            </a:spcAft>
            <a:buChar char="•"/>
          </a:pPr>
          <a:r>
            <a:rPr lang="kk-KZ" sz="1600" kern="1200"/>
            <a:t>Римантадин</a:t>
          </a:r>
          <a:endParaRPr lang="ru-RU" sz="1600" kern="1200"/>
        </a:p>
      </dsp:txBody>
      <dsp:txXfrm>
        <a:off x="7099960" y="580986"/>
        <a:ext cx="1807118" cy="1182349"/>
      </dsp:txXfrm>
    </dsp:sp>
    <dsp:sp modelId="{BF12A89E-AD60-4658-84B8-C5F601A49896}">
      <dsp:nvSpPr>
        <dsp:cNvPr id="0" name=""/>
        <dsp:cNvSpPr/>
      </dsp:nvSpPr>
      <dsp:spPr>
        <a:xfrm>
          <a:off x="6755747" y="1763335"/>
          <a:ext cx="2151331" cy="1427143"/>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t" anchorCtr="0">
          <a:noAutofit/>
        </a:bodyPr>
        <a:lstStyle/>
        <a:p>
          <a:pPr marL="0" lvl="0" indent="0" algn="l" defTabSz="711200" rtl="0">
            <a:lnSpc>
              <a:spcPct val="90000"/>
            </a:lnSpc>
            <a:spcBef>
              <a:spcPct val="0"/>
            </a:spcBef>
            <a:spcAft>
              <a:spcPct val="35000"/>
            </a:spcAft>
            <a:buNone/>
          </a:pPr>
          <a:r>
            <a:rPr lang="kk-KZ" sz="1600" kern="1200"/>
            <a:t>Нейроаминидаза ингибиторлры</a:t>
          </a:r>
          <a:endParaRPr lang="ru-RU" sz="1600" kern="1200"/>
        </a:p>
        <a:p>
          <a:pPr marL="171450" lvl="1" indent="-171450" algn="l" defTabSz="711200" rtl="0">
            <a:lnSpc>
              <a:spcPct val="90000"/>
            </a:lnSpc>
            <a:spcBef>
              <a:spcPct val="0"/>
            </a:spcBef>
            <a:spcAft>
              <a:spcPct val="15000"/>
            </a:spcAft>
            <a:buChar char="•"/>
          </a:pPr>
          <a:r>
            <a:rPr lang="kk-KZ" sz="1600" kern="1200"/>
            <a:t>Занамивир</a:t>
          </a:r>
          <a:endParaRPr lang="ru-RU" sz="1600" kern="1200"/>
        </a:p>
        <a:p>
          <a:pPr marL="171450" lvl="1" indent="-171450" algn="l" defTabSz="711200" rtl="0">
            <a:lnSpc>
              <a:spcPct val="90000"/>
            </a:lnSpc>
            <a:spcBef>
              <a:spcPct val="0"/>
            </a:spcBef>
            <a:spcAft>
              <a:spcPct val="15000"/>
            </a:spcAft>
            <a:buChar char="•"/>
          </a:pPr>
          <a:r>
            <a:rPr lang="kk-KZ" sz="1600" kern="1200" dirty="0"/>
            <a:t>Озельтамивир</a:t>
          </a:r>
          <a:endParaRPr lang="ru-RU" sz="1600" kern="1200" dirty="0"/>
        </a:p>
      </dsp:txBody>
      <dsp:txXfrm>
        <a:off x="7099960" y="1763335"/>
        <a:ext cx="1807118" cy="1427143"/>
      </dsp:txXfrm>
    </dsp:sp>
    <dsp:sp modelId="{9A6E4C3D-F86A-4E20-8B04-A809AB90EB61}">
      <dsp:nvSpPr>
        <dsp:cNvPr id="0" name=""/>
        <dsp:cNvSpPr/>
      </dsp:nvSpPr>
      <dsp:spPr>
        <a:xfrm>
          <a:off x="6755747" y="3190478"/>
          <a:ext cx="2151331" cy="1182349"/>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t" anchorCtr="0">
          <a:noAutofit/>
        </a:bodyPr>
        <a:lstStyle/>
        <a:p>
          <a:pPr marL="0" lvl="0" indent="0" algn="l" defTabSz="711200" rtl="0">
            <a:lnSpc>
              <a:spcPct val="90000"/>
            </a:lnSpc>
            <a:spcBef>
              <a:spcPct val="0"/>
            </a:spcBef>
            <a:spcAft>
              <a:spcPct val="35000"/>
            </a:spcAft>
            <a:buNone/>
          </a:pPr>
          <a:r>
            <a:rPr lang="kk-KZ" sz="1600" kern="1200"/>
            <a:t>Кең әрекет спектрі бар</a:t>
          </a:r>
          <a:endParaRPr lang="ru-RU" sz="1600" kern="1200"/>
        </a:p>
        <a:p>
          <a:pPr marL="171450" lvl="1" indent="-171450" algn="l" defTabSz="711200" rtl="0">
            <a:lnSpc>
              <a:spcPct val="90000"/>
            </a:lnSpc>
            <a:spcBef>
              <a:spcPct val="0"/>
            </a:spcBef>
            <a:spcAft>
              <a:spcPct val="15000"/>
            </a:spcAft>
            <a:buChar char="•"/>
          </a:pPr>
          <a:r>
            <a:rPr lang="kk-KZ" sz="1600" kern="1200"/>
            <a:t>Рибавирин </a:t>
          </a:r>
          <a:endParaRPr lang="ru-RU" sz="1600" kern="1200"/>
        </a:p>
        <a:p>
          <a:pPr marL="171450" lvl="1" indent="-171450" algn="l" defTabSz="711200" rtl="0">
            <a:lnSpc>
              <a:spcPct val="90000"/>
            </a:lnSpc>
            <a:spcBef>
              <a:spcPct val="0"/>
            </a:spcBef>
            <a:spcAft>
              <a:spcPct val="15000"/>
            </a:spcAft>
            <a:buChar char="•"/>
          </a:pPr>
          <a:r>
            <a:rPr lang="kk-KZ" sz="1600" kern="1200"/>
            <a:t>Лаивудин</a:t>
          </a:r>
          <a:endParaRPr lang="ru-RU" sz="1600" kern="1200"/>
        </a:p>
      </dsp:txBody>
      <dsp:txXfrm>
        <a:off x="7099960" y="3190478"/>
        <a:ext cx="1807118" cy="1182349"/>
      </dsp:txXfrm>
    </dsp:sp>
    <dsp:sp modelId="{B1A03985-72DB-4D81-A53B-3BE74F2D95DB}">
      <dsp:nvSpPr>
        <dsp:cNvPr id="0" name=""/>
        <dsp:cNvSpPr/>
      </dsp:nvSpPr>
      <dsp:spPr>
        <a:xfrm>
          <a:off x="6189033" y="108282"/>
          <a:ext cx="1181758" cy="1181758"/>
        </a:xfrm>
        <a:prstGeom prst="ellips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kk-KZ" sz="1400" kern="1200" dirty="0"/>
            <a:t>Тұмауға қарсы</a:t>
          </a:r>
          <a:endParaRPr lang="ru-RU" sz="1400" kern="1200" dirty="0"/>
        </a:p>
      </dsp:txBody>
      <dsp:txXfrm>
        <a:off x="6362097" y="281346"/>
        <a:ext cx="835630" cy="835630"/>
      </dsp:txXfrm>
    </dsp:sp>
    <dsp:sp modelId="{ED686E12-1B3E-4C11-A5BC-77343C835523}">
      <dsp:nvSpPr>
        <dsp:cNvPr id="0" name=""/>
        <dsp:cNvSpPr/>
      </dsp:nvSpPr>
      <dsp:spPr>
        <a:xfrm>
          <a:off x="10088837" y="580986"/>
          <a:ext cx="1772638" cy="1182349"/>
        </a:xfrm>
        <a:prstGeom prst="rect">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rtl="0">
            <a:lnSpc>
              <a:spcPct val="90000"/>
            </a:lnSpc>
            <a:spcBef>
              <a:spcPct val="0"/>
            </a:spcBef>
            <a:spcAft>
              <a:spcPct val="35000"/>
            </a:spcAft>
            <a:buNone/>
          </a:pPr>
          <a:r>
            <a:rPr lang="kk-KZ" sz="1600" kern="1200"/>
            <a:t>Интерферон альфа </a:t>
          </a:r>
          <a:r>
            <a:rPr lang="en-US" sz="1600" kern="1200"/>
            <a:t>2a</a:t>
          </a:r>
          <a:endParaRPr lang="ru-RU" sz="1600" kern="1200"/>
        </a:p>
      </dsp:txBody>
      <dsp:txXfrm>
        <a:off x="10372459" y="580986"/>
        <a:ext cx="1489015" cy="1182349"/>
      </dsp:txXfrm>
    </dsp:sp>
    <dsp:sp modelId="{7A2BDE3D-0C49-479D-9693-D1075F3A18E8}">
      <dsp:nvSpPr>
        <dsp:cNvPr id="0" name=""/>
        <dsp:cNvSpPr/>
      </dsp:nvSpPr>
      <dsp:spPr>
        <a:xfrm>
          <a:off x="10088837" y="1763335"/>
          <a:ext cx="1772638" cy="1182349"/>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rtl="0">
            <a:lnSpc>
              <a:spcPct val="90000"/>
            </a:lnSpc>
            <a:spcBef>
              <a:spcPct val="0"/>
            </a:spcBef>
            <a:spcAft>
              <a:spcPct val="35000"/>
            </a:spcAft>
            <a:buNone/>
          </a:pPr>
          <a:r>
            <a:rPr lang="kk-KZ" sz="1600" kern="1200"/>
            <a:t>Интерферон альфа </a:t>
          </a:r>
          <a:r>
            <a:rPr lang="en-US" sz="1600" kern="1200"/>
            <a:t>2b</a:t>
          </a:r>
          <a:endParaRPr lang="ru-RU" sz="1600" kern="1200"/>
        </a:p>
      </dsp:txBody>
      <dsp:txXfrm>
        <a:off x="10372459" y="1763335"/>
        <a:ext cx="1489015" cy="1182349"/>
      </dsp:txXfrm>
    </dsp:sp>
    <dsp:sp modelId="{6F7359D8-B9D7-4205-8E01-A215A086ECDD}">
      <dsp:nvSpPr>
        <dsp:cNvPr id="0" name=""/>
        <dsp:cNvSpPr/>
      </dsp:nvSpPr>
      <dsp:spPr>
        <a:xfrm>
          <a:off x="10088837" y="2945685"/>
          <a:ext cx="1772638" cy="1182349"/>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rtl="0">
            <a:lnSpc>
              <a:spcPct val="90000"/>
            </a:lnSpc>
            <a:spcBef>
              <a:spcPct val="0"/>
            </a:spcBef>
            <a:spcAft>
              <a:spcPct val="35000"/>
            </a:spcAft>
            <a:buNone/>
          </a:pPr>
          <a:r>
            <a:rPr lang="kk-KZ" sz="1600" kern="1200"/>
            <a:t>Пегинтерферон альфа </a:t>
          </a:r>
          <a:r>
            <a:rPr lang="en-US" sz="1600" kern="1200"/>
            <a:t>2a</a:t>
          </a:r>
          <a:endParaRPr lang="ru-RU" sz="1600" kern="1200"/>
        </a:p>
      </dsp:txBody>
      <dsp:txXfrm>
        <a:off x="10372459" y="2945685"/>
        <a:ext cx="1489015" cy="1182349"/>
      </dsp:txXfrm>
    </dsp:sp>
    <dsp:sp modelId="{55AEDD62-4665-4DE6-B571-38DCD0DC6563}">
      <dsp:nvSpPr>
        <dsp:cNvPr id="0" name=""/>
        <dsp:cNvSpPr/>
      </dsp:nvSpPr>
      <dsp:spPr>
        <a:xfrm>
          <a:off x="10088837" y="4128034"/>
          <a:ext cx="1772638" cy="1182349"/>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rtl="0">
            <a:lnSpc>
              <a:spcPct val="90000"/>
            </a:lnSpc>
            <a:spcBef>
              <a:spcPct val="0"/>
            </a:spcBef>
            <a:spcAft>
              <a:spcPct val="35000"/>
            </a:spcAft>
            <a:buNone/>
          </a:pPr>
          <a:r>
            <a:rPr lang="kk-KZ" sz="1600" kern="1200"/>
            <a:t>Пегинтерферон альфа </a:t>
          </a:r>
          <a:r>
            <a:rPr lang="en-US" sz="1600" kern="1200"/>
            <a:t>2b</a:t>
          </a:r>
          <a:endParaRPr lang="ru-RU" sz="1600" kern="1200"/>
        </a:p>
      </dsp:txBody>
      <dsp:txXfrm>
        <a:off x="10372459" y="4128034"/>
        <a:ext cx="1489015" cy="1182349"/>
      </dsp:txXfrm>
    </dsp:sp>
    <dsp:sp modelId="{C8FD0A63-4020-41D1-AA00-269E96631367}">
      <dsp:nvSpPr>
        <dsp:cNvPr id="0" name=""/>
        <dsp:cNvSpPr/>
      </dsp:nvSpPr>
      <dsp:spPr>
        <a:xfrm>
          <a:off x="9143430" y="108282"/>
          <a:ext cx="1181758" cy="1181758"/>
        </a:xfrm>
        <a:prstGeom prst="ellips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rtl="0">
            <a:lnSpc>
              <a:spcPct val="90000"/>
            </a:lnSpc>
            <a:spcBef>
              <a:spcPct val="0"/>
            </a:spcBef>
            <a:spcAft>
              <a:spcPct val="35000"/>
            </a:spcAft>
            <a:buNone/>
          </a:pPr>
          <a:r>
            <a:rPr lang="kk-KZ" sz="1100" kern="1200"/>
            <a:t>Интерферон</a:t>
          </a:r>
          <a:endParaRPr lang="ru-RU" sz="1100" kern="1200"/>
        </a:p>
      </dsp:txBody>
      <dsp:txXfrm>
        <a:off x="9316494" y="281346"/>
        <a:ext cx="835630" cy="8356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9AE4C-57EA-4CE7-8036-87971009B0D8}">
      <dsp:nvSpPr>
        <dsp:cNvPr id="0" name=""/>
        <dsp:cNvSpPr/>
      </dsp:nvSpPr>
      <dsp:spPr>
        <a:xfrm>
          <a:off x="298806" y="150"/>
          <a:ext cx="1147778" cy="1147778"/>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3F1D6A24-EAA2-4658-9946-CCD1678EF7E1}">
      <dsp:nvSpPr>
        <dsp:cNvPr id="0" name=""/>
        <dsp:cNvSpPr/>
      </dsp:nvSpPr>
      <dsp:spPr>
        <a:xfrm>
          <a:off x="744875" y="150"/>
          <a:ext cx="6724873" cy="1147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marL="0" lvl="0" indent="0" algn="l" defTabSz="889000" rtl="0">
            <a:lnSpc>
              <a:spcPct val="90000"/>
            </a:lnSpc>
            <a:spcBef>
              <a:spcPct val="0"/>
            </a:spcBef>
            <a:spcAft>
              <a:spcPct val="35000"/>
            </a:spcAft>
            <a:buNone/>
          </a:pPr>
          <a:r>
            <a:rPr lang="ru-RU" sz="2000" kern="1200" dirty="0"/>
            <a:t>Ацикловир - </a:t>
          </a:r>
          <a:r>
            <a:rPr lang="ru-RU" sz="2000" kern="1200" dirty="0" err="1"/>
            <a:t>бұл</a:t>
          </a:r>
          <a:r>
            <a:rPr lang="ru-RU" sz="2000" kern="1200" dirty="0"/>
            <a:t> </a:t>
          </a:r>
          <a:r>
            <a:rPr lang="ru-RU" sz="2000" kern="1200" dirty="0" err="1"/>
            <a:t>вирусқа</a:t>
          </a:r>
          <a:r>
            <a:rPr lang="ru-RU" sz="2000" kern="1200" dirty="0"/>
            <a:t> </a:t>
          </a:r>
          <a:r>
            <a:rPr lang="ru-RU" sz="2000" kern="1200" dirty="0" err="1"/>
            <a:t>қарсы</a:t>
          </a:r>
          <a:r>
            <a:rPr lang="ru-RU" sz="2000" kern="1200" dirty="0"/>
            <a:t> препарат, </a:t>
          </a:r>
          <a:r>
            <a:rPr lang="ru-RU" sz="2000" kern="1200" dirty="0" err="1"/>
            <a:t>әсіресе</a:t>
          </a:r>
          <a:r>
            <a:rPr lang="ru-RU" sz="2000" kern="1200" dirty="0"/>
            <a:t> </a:t>
          </a:r>
          <a:r>
            <a:rPr lang="ru-RU" sz="2000" kern="1200" dirty="0" err="1"/>
            <a:t>қарапайым</a:t>
          </a:r>
          <a:r>
            <a:rPr lang="ru-RU" sz="2000" kern="1200" dirty="0"/>
            <a:t> герпес </a:t>
          </a:r>
          <a:r>
            <a:rPr lang="ru-RU" sz="2000" kern="1200" dirty="0" err="1"/>
            <a:t>вирустарына</a:t>
          </a:r>
          <a:r>
            <a:rPr lang="ru-RU" sz="2000" kern="1200" dirty="0"/>
            <a:t>, герпес </a:t>
          </a:r>
          <a:r>
            <a:rPr lang="ru-RU" sz="2000" kern="1200" dirty="0" err="1"/>
            <a:t>зостеріне</a:t>
          </a:r>
          <a:r>
            <a:rPr lang="ru-RU" sz="2000" kern="1200" dirty="0"/>
            <a:t> (лишай) </a:t>
          </a:r>
          <a:r>
            <a:rPr lang="ru-RU" sz="2000" kern="1200" dirty="0" err="1"/>
            <a:t>және</a:t>
          </a:r>
          <a:r>
            <a:rPr lang="ru-RU" sz="2000" kern="1200" dirty="0"/>
            <a:t> </a:t>
          </a:r>
          <a:r>
            <a:rPr lang="ru-RU" sz="2000" kern="1200" dirty="0" err="1"/>
            <a:t>шешекке</a:t>
          </a:r>
          <a:r>
            <a:rPr lang="ru-RU" sz="2000" kern="1200" dirty="0"/>
            <a:t> </a:t>
          </a:r>
          <a:r>
            <a:rPr lang="ru-RU" sz="2000" kern="1200" dirty="0" err="1"/>
            <a:t>қарсы</a:t>
          </a:r>
          <a:r>
            <a:rPr lang="ru-RU" sz="2000" kern="1200" dirty="0"/>
            <a:t> </a:t>
          </a:r>
          <a:r>
            <a:rPr lang="ru-RU" sz="2000" kern="1200" dirty="0" err="1"/>
            <a:t>тиімді</a:t>
          </a:r>
          <a:r>
            <a:rPr lang="ru-RU" sz="2000" kern="1200" dirty="0"/>
            <a:t>.</a:t>
          </a:r>
        </a:p>
      </dsp:txBody>
      <dsp:txXfrm>
        <a:off x="744875" y="150"/>
        <a:ext cx="6724873" cy="11477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78B5C-453F-425A-849B-2E6747B80D88}">
      <dsp:nvSpPr>
        <dsp:cNvPr id="0" name=""/>
        <dsp:cNvSpPr/>
      </dsp:nvSpPr>
      <dsp:spPr>
        <a:xfrm>
          <a:off x="0" y="462879"/>
          <a:ext cx="6507479" cy="32760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05053" tIns="416560" rIns="505053" bIns="142240" numCol="1" spcCol="1270" anchor="t" anchorCtr="0">
          <a:noAutofit/>
        </a:bodyPr>
        <a:lstStyle/>
        <a:p>
          <a:pPr marL="228600" lvl="1" indent="-228600" algn="l" defTabSz="889000" rtl="0">
            <a:lnSpc>
              <a:spcPct val="90000"/>
            </a:lnSpc>
            <a:spcBef>
              <a:spcPct val="0"/>
            </a:spcBef>
            <a:spcAft>
              <a:spcPct val="15000"/>
            </a:spcAft>
            <a:buChar char="•"/>
          </a:pPr>
          <a:r>
            <a:rPr lang="ru-RU" altLang="ru-RU" sz="2000" kern="1200" dirty="0" err="1"/>
            <a:t>Ингавирин</a:t>
          </a:r>
          <a:r>
            <a:rPr lang="ru-RU" altLang="ru-RU" sz="2000" kern="1200" dirty="0"/>
            <a:t> </a:t>
          </a:r>
          <a:r>
            <a:rPr lang="ru-RU" altLang="ru-RU" sz="2000" kern="1200" dirty="0" err="1"/>
            <a:t>вирустық</a:t>
          </a:r>
          <a:r>
            <a:rPr lang="ru-RU" altLang="ru-RU" sz="2000" kern="1200" dirty="0"/>
            <a:t> </a:t>
          </a:r>
          <a:r>
            <a:rPr lang="ru-RU" altLang="ru-RU" sz="2000" kern="1200" dirty="0" err="1"/>
            <a:t>жүктемені</a:t>
          </a:r>
          <a:r>
            <a:rPr lang="ru-RU" altLang="ru-RU" sz="2000" kern="1200" dirty="0"/>
            <a:t> </a:t>
          </a:r>
          <a:r>
            <a:rPr lang="ru-RU" altLang="ru-RU" sz="2000" kern="1200" dirty="0" err="1"/>
            <a:t>азайтады</a:t>
          </a:r>
          <a:r>
            <a:rPr lang="ru-RU" altLang="ru-RU" sz="2000" kern="1200" dirty="0"/>
            <a:t>, </a:t>
          </a:r>
          <a:r>
            <a:rPr lang="ru-RU" altLang="ru-RU" sz="2000" kern="1200" dirty="0" err="1"/>
            <a:t>вирустардың</a:t>
          </a:r>
          <a:r>
            <a:rPr lang="ru-RU" altLang="ru-RU" sz="2000" kern="1200" dirty="0"/>
            <a:t> </a:t>
          </a:r>
          <a:r>
            <a:rPr lang="ru-RU" altLang="ru-RU" sz="2000" kern="1200" dirty="0" err="1"/>
            <a:t>жойылуын</a:t>
          </a:r>
          <a:r>
            <a:rPr lang="ru-RU" altLang="ru-RU" sz="2000" kern="1200" dirty="0"/>
            <a:t> </a:t>
          </a:r>
          <a:r>
            <a:rPr lang="ru-RU" altLang="ru-RU" sz="2000" kern="1200" dirty="0" err="1"/>
            <a:t>тездетеді</a:t>
          </a:r>
          <a:r>
            <a:rPr lang="ru-RU" altLang="ru-RU" sz="2000" kern="1200" dirty="0"/>
            <a:t>, </a:t>
          </a:r>
          <a:r>
            <a:rPr lang="ru-RU" altLang="ru-RU" sz="2000" kern="1200" dirty="0" err="1"/>
            <a:t>аурудың</a:t>
          </a:r>
          <a:r>
            <a:rPr lang="ru-RU" altLang="ru-RU" sz="2000" kern="1200" dirty="0"/>
            <a:t> </a:t>
          </a:r>
          <a:r>
            <a:rPr lang="ru-RU" altLang="ru-RU" sz="2000" kern="1200" dirty="0" err="1"/>
            <a:t>ұзақтығын</a:t>
          </a:r>
          <a:r>
            <a:rPr lang="ru-RU" altLang="ru-RU" sz="2000" kern="1200" dirty="0"/>
            <a:t> </a:t>
          </a:r>
          <a:r>
            <a:rPr lang="ru-RU" altLang="ru-RU" sz="2000" kern="1200" dirty="0" err="1"/>
            <a:t>қысқартады</a:t>
          </a:r>
          <a:r>
            <a:rPr lang="ru-RU" altLang="ru-RU" sz="2000" kern="1200" dirty="0"/>
            <a:t>, </a:t>
          </a:r>
          <a:r>
            <a:rPr lang="ru-RU" altLang="ru-RU" sz="2000" kern="1200" dirty="0" err="1"/>
            <a:t>асқыну</a:t>
          </a:r>
          <a:r>
            <a:rPr lang="ru-RU" altLang="ru-RU" sz="2000" kern="1200" dirty="0"/>
            <a:t> </a:t>
          </a:r>
          <a:r>
            <a:rPr lang="ru-RU" altLang="ru-RU" sz="2000" kern="1200" dirty="0" err="1"/>
            <a:t>қаупін</a:t>
          </a:r>
          <a:r>
            <a:rPr lang="ru-RU" altLang="ru-RU" sz="2000" kern="1200" dirty="0"/>
            <a:t> </a:t>
          </a:r>
          <a:r>
            <a:rPr lang="ru-RU" altLang="ru-RU" sz="2000" kern="1200" dirty="0" err="1"/>
            <a:t>азайтады</a:t>
          </a:r>
          <a:r>
            <a:rPr lang="ru-RU" altLang="ru-RU" sz="2000" kern="1200" dirty="0"/>
            <a:t>.</a:t>
          </a:r>
          <a:endParaRPr lang="ru-RU" sz="2000" kern="1200" dirty="0"/>
        </a:p>
        <a:p>
          <a:pPr marL="228600" lvl="1" indent="-228600" algn="l" defTabSz="889000" rtl="0">
            <a:lnSpc>
              <a:spcPct val="90000"/>
            </a:lnSpc>
            <a:spcBef>
              <a:spcPct val="0"/>
            </a:spcBef>
            <a:spcAft>
              <a:spcPct val="15000"/>
            </a:spcAft>
            <a:buChar char="•"/>
          </a:pPr>
          <a:r>
            <a:rPr lang="ru-RU" sz="2000" kern="1200" dirty="0"/>
            <a:t>Препарат </a:t>
          </a:r>
          <a:r>
            <a:rPr lang="ru-RU" sz="2000" kern="1200" dirty="0" err="1"/>
            <a:t>мутагендік</a:t>
          </a:r>
          <a:r>
            <a:rPr lang="ru-RU" sz="2000" kern="1200" dirty="0"/>
            <a:t>, </a:t>
          </a:r>
          <a:r>
            <a:rPr lang="ru-RU" sz="2000" kern="1200" dirty="0" err="1"/>
            <a:t>иммуноуытты</a:t>
          </a:r>
          <a:r>
            <a:rPr lang="ru-RU" sz="2000" kern="1200" dirty="0"/>
            <a:t>, </a:t>
          </a:r>
          <a:r>
            <a:rPr lang="ru-RU" sz="2000" kern="1200" dirty="0" err="1"/>
            <a:t>аллергенді</a:t>
          </a:r>
          <a:r>
            <a:rPr lang="ru-RU" sz="2000" kern="1200" dirty="0"/>
            <a:t> </a:t>
          </a:r>
          <a:r>
            <a:rPr lang="ru-RU" sz="2000" kern="1200" dirty="0" err="1"/>
            <a:t>және</a:t>
          </a:r>
          <a:r>
            <a:rPr lang="ru-RU" sz="2000" kern="1200" dirty="0"/>
            <a:t> </a:t>
          </a:r>
          <a:r>
            <a:rPr lang="ru-RU" sz="2000" kern="1200" dirty="0" err="1"/>
            <a:t>канцерогенді</a:t>
          </a:r>
          <a:r>
            <a:rPr lang="ru-RU" sz="2000" kern="1200" dirty="0"/>
            <a:t> </a:t>
          </a:r>
          <a:r>
            <a:rPr lang="ru-RU" sz="2000" kern="1200" dirty="0" err="1"/>
            <a:t>қасиетке</a:t>
          </a:r>
          <a:r>
            <a:rPr lang="ru-RU" sz="2000" kern="1200" dirty="0"/>
            <a:t> </a:t>
          </a:r>
          <a:r>
            <a:rPr lang="ru-RU" sz="2000" kern="1200" dirty="0" err="1"/>
            <a:t>ие</a:t>
          </a:r>
          <a:r>
            <a:rPr lang="ru-RU" sz="2000" kern="1200" dirty="0"/>
            <a:t> </a:t>
          </a:r>
          <a:r>
            <a:rPr lang="ru-RU" sz="2000" kern="1200" dirty="0" err="1"/>
            <a:t>емес</a:t>
          </a:r>
          <a:r>
            <a:rPr lang="ru-RU" sz="2000" kern="1200" dirty="0"/>
            <a:t>, </a:t>
          </a:r>
          <a:r>
            <a:rPr lang="ru-RU" sz="2000" kern="1200" dirty="0" err="1"/>
            <a:t>жергілікті</a:t>
          </a:r>
          <a:r>
            <a:rPr lang="ru-RU" sz="2000" kern="1200" dirty="0"/>
            <a:t> </a:t>
          </a:r>
          <a:r>
            <a:rPr lang="ru-RU" sz="2000" kern="1200" dirty="0" err="1"/>
            <a:t>тітіркендіргіш</a:t>
          </a:r>
          <a:r>
            <a:rPr lang="ru-RU" sz="2000" kern="1200" dirty="0"/>
            <a:t> </a:t>
          </a:r>
          <a:r>
            <a:rPr lang="ru-RU" sz="2000" kern="1200" dirty="0" err="1"/>
            <a:t>әсері</a:t>
          </a:r>
          <a:r>
            <a:rPr lang="ru-RU" sz="2000" kern="1200" dirty="0"/>
            <a:t> </a:t>
          </a:r>
          <a:r>
            <a:rPr lang="ru-RU" sz="2000" kern="1200" dirty="0" err="1"/>
            <a:t>жоқ</a:t>
          </a:r>
          <a:r>
            <a:rPr lang="ru-RU" sz="2000" kern="1200" dirty="0"/>
            <a:t>. </a:t>
          </a:r>
          <a:r>
            <a:rPr lang="ru-RU" sz="2000" kern="1200" dirty="0" err="1"/>
            <a:t>Ингавирин</a:t>
          </a:r>
          <a:r>
            <a:rPr lang="ru-RU" sz="2000" kern="1200" dirty="0"/>
            <a:t>® </a:t>
          </a:r>
          <a:r>
            <a:rPr lang="ru-RU" sz="2000" kern="1200" dirty="0" err="1"/>
            <a:t>репродуктивті</a:t>
          </a:r>
          <a:r>
            <a:rPr lang="ru-RU" sz="2000" kern="1200" dirty="0"/>
            <a:t> </a:t>
          </a:r>
          <a:r>
            <a:rPr lang="ru-RU" sz="2000" kern="1200" dirty="0" err="1"/>
            <a:t>функцияға</a:t>
          </a:r>
          <a:r>
            <a:rPr lang="ru-RU" sz="2000" kern="1200" dirty="0"/>
            <a:t> </a:t>
          </a:r>
          <a:r>
            <a:rPr lang="ru-RU" sz="2000" kern="1200" dirty="0" err="1"/>
            <a:t>әсер</a:t>
          </a:r>
          <a:r>
            <a:rPr lang="ru-RU" sz="2000" kern="1200" dirty="0"/>
            <a:t> </a:t>
          </a:r>
          <a:r>
            <a:rPr lang="ru-RU" sz="2000" kern="1200" dirty="0" err="1"/>
            <a:t>етпейді</a:t>
          </a:r>
          <a:r>
            <a:rPr lang="ru-RU" sz="2000" kern="1200" dirty="0"/>
            <a:t>, </a:t>
          </a:r>
          <a:r>
            <a:rPr lang="ru-RU" sz="2000" kern="1200" dirty="0" err="1"/>
            <a:t>эмбриотоксикалық</a:t>
          </a:r>
          <a:r>
            <a:rPr lang="ru-RU" sz="2000" kern="1200" dirty="0"/>
            <a:t> </a:t>
          </a:r>
          <a:r>
            <a:rPr lang="ru-RU" sz="2000" kern="1200" dirty="0" err="1"/>
            <a:t>және</a:t>
          </a:r>
          <a:r>
            <a:rPr lang="ru-RU" sz="2000" kern="1200" dirty="0"/>
            <a:t> </a:t>
          </a:r>
          <a:r>
            <a:rPr lang="ru-RU" sz="2000" kern="1200" dirty="0" err="1"/>
            <a:t>тератогенді</a:t>
          </a:r>
          <a:r>
            <a:rPr lang="ru-RU" sz="2000" kern="1200" dirty="0"/>
            <a:t> </a:t>
          </a:r>
          <a:r>
            <a:rPr lang="ru-RU" sz="2000" kern="1200" dirty="0" err="1"/>
            <a:t>әсер</a:t>
          </a:r>
          <a:r>
            <a:rPr lang="ru-RU" sz="2000" kern="1200" dirty="0"/>
            <a:t> </a:t>
          </a:r>
          <a:r>
            <a:rPr lang="ru-RU" sz="2000" kern="1200" dirty="0" err="1"/>
            <a:t>етпейді</a:t>
          </a:r>
          <a:r>
            <a:rPr lang="ru-RU" sz="2000" kern="1200" dirty="0"/>
            <a:t>.</a:t>
          </a:r>
        </a:p>
      </dsp:txBody>
      <dsp:txXfrm>
        <a:off x="0" y="462879"/>
        <a:ext cx="6507479" cy="3276000"/>
      </dsp:txXfrm>
    </dsp:sp>
    <dsp:sp modelId="{1B699362-D52A-499C-A8E9-A40A0BBB0B88}">
      <dsp:nvSpPr>
        <dsp:cNvPr id="0" name=""/>
        <dsp:cNvSpPr/>
      </dsp:nvSpPr>
      <dsp:spPr>
        <a:xfrm>
          <a:off x="325374" y="83839"/>
          <a:ext cx="4555236" cy="59040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2177" tIns="0" rIns="172177" bIns="0" numCol="1" spcCol="1270" anchor="ctr" anchorCtr="0">
          <a:noAutofit/>
        </a:bodyPr>
        <a:lstStyle/>
        <a:p>
          <a:pPr marL="0" lvl="0" indent="0" algn="l" defTabSz="889000" rtl="0">
            <a:lnSpc>
              <a:spcPct val="90000"/>
            </a:lnSpc>
            <a:spcBef>
              <a:spcPct val="0"/>
            </a:spcBef>
            <a:spcAft>
              <a:spcPct val="35000"/>
            </a:spcAft>
            <a:buNone/>
          </a:pPr>
          <a:r>
            <a:rPr lang="kk-KZ" sz="2000" kern="1200" dirty="0"/>
            <a:t>Фармакодинамика</a:t>
          </a:r>
          <a:endParaRPr lang="ru-RU" sz="2000" kern="1200" dirty="0"/>
        </a:p>
      </dsp:txBody>
      <dsp:txXfrm>
        <a:off x="354195" y="112660"/>
        <a:ext cx="4497594" cy="5327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CC3E3-5EC9-4186-8253-2A7C0D531341}">
      <dsp:nvSpPr>
        <dsp:cNvPr id="0" name=""/>
        <dsp:cNvSpPr/>
      </dsp:nvSpPr>
      <dsp:spPr>
        <a:xfrm>
          <a:off x="0" y="395668"/>
          <a:ext cx="5036820" cy="53865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0913" tIns="395732" rIns="390913" bIns="135128" numCol="1" spcCol="1270" anchor="t" anchorCtr="0">
          <a:noAutofit/>
        </a:bodyPr>
        <a:lstStyle/>
        <a:p>
          <a:pPr marL="171450" lvl="1" indent="-171450" algn="l" defTabSz="844550" rtl="0">
            <a:lnSpc>
              <a:spcPct val="90000"/>
            </a:lnSpc>
            <a:spcBef>
              <a:spcPct val="0"/>
            </a:spcBef>
            <a:spcAft>
              <a:spcPct val="15000"/>
            </a:spcAft>
            <a:buChar char="•"/>
          </a:pPr>
          <a:r>
            <a:rPr lang="ru-RU" sz="1900" kern="1200" dirty="0" err="1"/>
            <a:t>Препаратты</a:t>
          </a:r>
          <a:r>
            <a:rPr lang="ru-RU" sz="1900" kern="1200" dirty="0"/>
            <a:t> </a:t>
          </a:r>
          <a:r>
            <a:rPr lang="ru-RU" sz="1900" kern="1200" dirty="0" err="1"/>
            <a:t>тәулігіне</a:t>
          </a:r>
          <a:r>
            <a:rPr lang="ru-RU" sz="1900" kern="1200" dirty="0"/>
            <a:t> </a:t>
          </a:r>
          <a:r>
            <a:rPr lang="ru-RU" sz="1900" kern="1200" dirty="0" err="1"/>
            <a:t>бір</a:t>
          </a:r>
          <a:r>
            <a:rPr lang="ru-RU" sz="1900" kern="1200" dirty="0"/>
            <a:t> </a:t>
          </a:r>
          <a:r>
            <a:rPr lang="ru-RU" sz="1900" kern="1200" dirty="0" err="1"/>
            <a:t>рет</a:t>
          </a:r>
          <a:r>
            <a:rPr lang="ru-RU" sz="1900" kern="1200" dirty="0"/>
            <a:t> </a:t>
          </a:r>
          <a:r>
            <a:rPr lang="ru-RU" sz="1900" kern="1200" dirty="0" err="1"/>
            <a:t>қабылдау</a:t>
          </a:r>
          <a:r>
            <a:rPr lang="ru-RU" sz="1900" kern="1200" dirty="0"/>
            <a:t> </a:t>
          </a:r>
          <a:r>
            <a:rPr lang="ru-RU" sz="1900" kern="1200" dirty="0" err="1"/>
            <a:t>кезінде</a:t>
          </a:r>
          <a:r>
            <a:rPr lang="ru-RU" sz="1900" kern="1200" dirty="0"/>
            <a:t> </a:t>
          </a:r>
          <a:r>
            <a:rPr lang="ru-RU" sz="1900" kern="1200" dirty="0" err="1"/>
            <a:t>ол</a:t>
          </a:r>
          <a:r>
            <a:rPr lang="ru-RU" sz="1900" kern="1200" dirty="0"/>
            <a:t> </a:t>
          </a:r>
          <a:r>
            <a:rPr lang="ru-RU" sz="1900" kern="1200" dirty="0" err="1"/>
            <a:t>ішкі</a:t>
          </a:r>
          <a:r>
            <a:rPr lang="ru-RU" sz="1900" kern="1200" dirty="0"/>
            <a:t> </a:t>
          </a:r>
          <a:r>
            <a:rPr lang="ru-RU" sz="1900" kern="1200" dirty="0" err="1"/>
            <a:t>органдар</a:t>
          </a:r>
          <a:r>
            <a:rPr lang="ru-RU" sz="1900" kern="1200" dirty="0"/>
            <a:t> мен </a:t>
          </a:r>
          <a:r>
            <a:rPr lang="ru-RU" sz="1900" kern="1200" dirty="0" err="1"/>
            <a:t>ұлпаларда</a:t>
          </a:r>
          <a:r>
            <a:rPr lang="ru-RU" sz="1900" kern="1200" dirty="0"/>
            <a:t> </a:t>
          </a:r>
          <a:r>
            <a:rPr lang="ru-RU" sz="1900" kern="1200" dirty="0" err="1"/>
            <a:t>жинақталады</a:t>
          </a:r>
          <a:r>
            <a:rPr lang="ru-RU" sz="1900" kern="1200" dirty="0"/>
            <a:t>. </a:t>
          </a:r>
          <a:r>
            <a:rPr lang="kk-KZ" sz="1900" b="0" i="0" kern="1200" dirty="0"/>
            <a:t>Қандағы, қан плазмасындағы және көптеген мүшелердегі ең жоғары концентрацияға препаратты енгізгеннен кейін 30 минуттан соң жетеді.</a:t>
          </a:r>
          <a:endParaRPr lang="ru-RU" sz="1900" kern="1200" dirty="0"/>
        </a:p>
        <a:p>
          <a:pPr marL="171450" lvl="1" indent="-171450" algn="l" defTabSz="844550" rtl="0">
            <a:lnSpc>
              <a:spcPct val="90000"/>
            </a:lnSpc>
            <a:spcBef>
              <a:spcPct val="0"/>
            </a:spcBef>
            <a:spcAft>
              <a:spcPct val="15000"/>
            </a:spcAft>
            <a:buChar char="•"/>
          </a:pPr>
          <a:r>
            <a:rPr lang="ru-RU" sz="1900" kern="1200" dirty="0"/>
            <a:t>Метаболизм. Препарат </a:t>
          </a:r>
          <a:r>
            <a:rPr lang="ru-RU" sz="1900" kern="1200" dirty="0" err="1"/>
            <a:t>организмде</a:t>
          </a:r>
          <a:r>
            <a:rPr lang="ru-RU" sz="1900" kern="1200" dirty="0"/>
            <a:t> </a:t>
          </a:r>
          <a:r>
            <a:rPr lang="ru-RU" sz="1900" kern="1200" dirty="0" err="1"/>
            <a:t>метаболизденбейді</a:t>
          </a:r>
          <a:r>
            <a:rPr lang="ru-RU" sz="1900" kern="1200" dirty="0"/>
            <a:t> </a:t>
          </a:r>
          <a:r>
            <a:rPr lang="ru-RU" sz="1900" kern="1200" dirty="0" err="1"/>
            <a:t>және</a:t>
          </a:r>
          <a:r>
            <a:rPr lang="ru-RU" sz="1900" kern="1200" dirty="0"/>
            <a:t> </a:t>
          </a:r>
          <a:r>
            <a:rPr lang="ru-RU" sz="1900" kern="1200" dirty="0" err="1"/>
            <a:t>өзгермеген</a:t>
          </a:r>
          <a:r>
            <a:rPr lang="ru-RU" sz="1900" kern="1200" dirty="0"/>
            <a:t> </a:t>
          </a:r>
          <a:r>
            <a:rPr lang="ru-RU" sz="1900" kern="1200" dirty="0" err="1"/>
            <a:t>күйде</a:t>
          </a:r>
          <a:r>
            <a:rPr lang="ru-RU" sz="1900" kern="1200" dirty="0"/>
            <a:t> </a:t>
          </a:r>
          <a:r>
            <a:rPr lang="ru-RU" sz="1900" kern="1200" dirty="0" err="1"/>
            <a:t>шығарылады</a:t>
          </a:r>
          <a:r>
            <a:rPr lang="ru-RU" sz="1900" kern="1200" dirty="0"/>
            <a:t>. </a:t>
          </a:r>
        </a:p>
        <a:p>
          <a:pPr marL="171450" lvl="1" indent="-171450" algn="l" defTabSz="844550" rtl="0">
            <a:lnSpc>
              <a:spcPct val="90000"/>
            </a:lnSpc>
            <a:spcBef>
              <a:spcPct val="0"/>
            </a:spcBef>
            <a:spcAft>
              <a:spcPct val="15000"/>
            </a:spcAft>
            <a:buChar char="•"/>
          </a:pPr>
          <a:r>
            <a:rPr lang="ru-RU" sz="1900" kern="1200" dirty="0" err="1"/>
            <a:t>Шығару</a:t>
          </a:r>
          <a:r>
            <a:rPr lang="ru-RU" sz="1900" kern="1200" dirty="0"/>
            <a:t>. </a:t>
          </a:r>
          <a:r>
            <a:rPr lang="ru-RU" sz="1900" kern="1200" dirty="0" err="1"/>
            <a:t>Негізгі</a:t>
          </a:r>
          <a:r>
            <a:rPr lang="ru-RU" sz="1900" kern="1200" dirty="0"/>
            <a:t> </a:t>
          </a:r>
          <a:r>
            <a:rPr lang="ru-RU" sz="1900" kern="1200" dirty="0" err="1"/>
            <a:t>жою</a:t>
          </a:r>
          <a:r>
            <a:rPr lang="ru-RU" sz="1900" kern="1200" dirty="0"/>
            <a:t> </a:t>
          </a:r>
          <a:r>
            <a:rPr lang="ru-RU" sz="1900" kern="1200" dirty="0" err="1"/>
            <a:t>процесі</a:t>
          </a:r>
          <a:r>
            <a:rPr lang="ru-RU" sz="1900" kern="1200" dirty="0"/>
            <a:t> 24 </a:t>
          </a:r>
          <a:r>
            <a:rPr lang="ru-RU" sz="1900" kern="1200" dirty="0" err="1"/>
            <a:t>сағат</a:t>
          </a:r>
          <a:r>
            <a:rPr lang="ru-RU" sz="1900" kern="1200" dirty="0"/>
            <a:t> </a:t>
          </a:r>
          <a:r>
            <a:rPr lang="ru-RU" sz="1900" kern="1200" dirty="0" err="1"/>
            <a:t>ішінде</a:t>
          </a:r>
          <a:r>
            <a:rPr lang="ru-RU" sz="1900" kern="1200" dirty="0"/>
            <a:t> </a:t>
          </a:r>
          <a:r>
            <a:rPr lang="ru-RU" sz="1900" kern="1200" dirty="0" err="1"/>
            <a:t>жүреді</a:t>
          </a:r>
          <a:r>
            <a:rPr lang="ru-RU" sz="1900" kern="1200" dirty="0"/>
            <a:t>. Осы </a:t>
          </a:r>
          <a:r>
            <a:rPr lang="ru-RU" sz="1900" kern="1200" dirty="0" err="1"/>
            <a:t>кезеңде</a:t>
          </a:r>
          <a:r>
            <a:rPr lang="ru-RU" sz="1900" kern="1200" dirty="0"/>
            <a:t> </a:t>
          </a:r>
          <a:r>
            <a:rPr lang="ru-RU" sz="1900" kern="1200" dirty="0" err="1"/>
            <a:t>қабылданған</a:t>
          </a:r>
          <a:r>
            <a:rPr lang="ru-RU" sz="1900" kern="1200" dirty="0"/>
            <a:t> </a:t>
          </a:r>
          <a:r>
            <a:rPr lang="ru-RU" sz="1900" kern="1200" dirty="0" err="1"/>
            <a:t>дозаның</a:t>
          </a:r>
          <a:r>
            <a:rPr lang="ru-RU" sz="1900" kern="1200" dirty="0"/>
            <a:t> 80% </a:t>
          </a:r>
          <a:r>
            <a:rPr lang="ru-RU" sz="1900" kern="1200" dirty="0" err="1"/>
            <a:t>шығарылады</a:t>
          </a:r>
          <a:r>
            <a:rPr lang="ru-RU" sz="1900" kern="1200" dirty="0"/>
            <a:t>: 34,8% 0 -</a:t>
          </a:r>
          <a:r>
            <a:rPr lang="ru-RU" sz="1900" kern="1200" dirty="0" err="1"/>
            <a:t>ден</a:t>
          </a:r>
          <a:r>
            <a:rPr lang="ru-RU" sz="1900" kern="1200" dirty="0"/>
            <a:t> 5 </a:t>
          </a:r>
          <a:r>
            <a:rPr lang="ru-RU" sz="1900" kern="1200" dirty="0" err="1"/>
            <a:t>сағатқа</a:t>
          </a:r>
          <a:r>
            <a:rPr lang="ru-RU" sz="1900" kern="1200" dirty="0"/>
            <a:t> </a:t>
          </a:r>
          <a:r>
            <a:rPr lang="ru-RU" sz="1900" kern="1200" dirty="0" err="1"/>
            <a:t>дейінгі</a:t>
          </a:r>
          <a:r>
            <a:rPr lang="ru-RU" sz="1900" kern="1200" dirty="0"/>
            <a:t> </a:t>
          </a:r>
          <a:r>
            <a:rPr lang="ru-RU" sz="1900" kern="1200" dirty="0" err="1"/>
            <a:t>аралықта</a:t>
          </a:r>
          <a:r>
            <a:rPr lang="ru-RU" sz="1900" kern="1200" dirty="0"/>
            <a:t> </a:t>
          </a:r>
          <a:r>
            <a:rPr lang="ru-RU" sz="1900" kern="1200" dirty="0" err="1"/>
            <a:t>және</a:t>
          </a:r>
          <a:r>
            <a:rPr lang="ru-RU" sz="1900" kern="1200" dirty="0"/>
            <a:t> 45,2% 5 -</a:t>
          </a:r>
          <a:r>
            <a:rPr lang="ru-RU" sz="1900" kern="1200" dirty="0" err="1"/>
            <a:t>тен</a:t>
          </a:r>
          <a:r>
            <a:rPr lang="ru-RU" sz="1900" kern="1200" dirty="0"/>
            <a:t> 24 </a:t>
          </a:r>
          <a:r>
            <a:rPr lang="ru-RU" sz="1900" kern="1200" dirty="0" err="1"/>
            <a:t>сағатқа</a:t>
          </a:r>
          <a:r>
            <a:rPr lang="ru-RU" sz="1900" kern="1200" dirty="0"/>
            <a:t> </a:t>
          </a:r>
          <a:r>
            <a:rPr lang="ru-RU" sz="1900" kern="1200" dirty="0" err="1"/>
            <a:t>дейінгі</a:t>
          </a:r>
          <a:r>
            <a:rPr lang="ru-RU" sz="1900" kern="1200" dirty="0"/>
            <a:t> </a:t>
          </a:r>
          <a:r>
            <a:rPr lang="ru-RU" sz="1900" kern="1200" dirty="0" err="1"/>
            <a:t>аралықта</a:t>
          </a:r>
          <a:r>
            <a:rPr lang="ru-RU" sz="1900" kern="1200" dirty="0"/>
            <a:t> </a:t>
          </a:r>
          <a:r>
            <a:rPr lang="ru-RU" sz="1900" kern="1200" dirty="0" err="1"/>
            <a:t>шығарылады</a:t>
          </a:r>
          <a:r>
            <a:rPr lang="ru-RU" sz="1900" kern="1200" dirty="0"/>
            <a:t>. </a:t>
          </a:r>
          <a:r>
            <a:rPr lang="ru-RU" sz="1900" kern="1200" dirty="0" err="1"/>
            <a:t>Оның</a:t>
          </a:r>
          <a:r>
            <a:rPr lang="ru-RU" sz="1900" kern="1200" dirty="0"/>
            <a:t> 77% </a:t>
          </a:r>
          <a:r>
            <a:rPr lang="ru-RU" sz="1900" kern="1200" dirty="0" err="1"/>
            <a:t>ішек</a:t>
          </a:r>
          <a:r>
            <a:rPr lang="ru-RU" sz="1900" kern="1200" dirty="0"/>
            <a:t> </a:t>
          </a:r>
          <a:r>
            <a:rPr lang="ru-RU" sz="1900" kern="1200" dirty="0" err="1"/>
            <a:t>арқылы</a:t>
          </a:r>
          <a:r>
            <a:rPr lang="ru-RU" sz="1900" kern="1200" dirty="0"/>
            <a:t>, 23% </a:t>
          </a:r>
          <a:r>
            <a:rPr lang="ru-RU" sz="1900" kern="1200" dirty="0" err="1"/>
            <a:t>бүйрек</a:t>
          </a:r>
          <a:r>
            <a:rPr lang="ru-RU" sz="1900" kern="1200" dirty="0"/>
            <a:t> </a:t>
          </a:r>
          <a:r>
            <a:rPr lang="ru-RU" sz="1900" kern="1200" dirty="0" err="1"/>
            <a:t>арқылы</a:t>
          </a:r>
          <a:r>
            <a:rPr lang="ru-RU" sz="1900" kern="1200" dirty="0"/>
            <a:t> </a:t>
          </a:r>
          <a:r>
            <a:rPr lang="ru-RU" sz="1900" kern="1200" dirty="0" err="1"/>
            <a:t>шығарылады</a:t>
          </a:r>
          <a:r>
            <a:rPr lang="ru-RU" sz="1900" kern="1200" dirty="0"/>
            <a:t>. </a:t>
          </a:r>
        </a:p>
      </dsp:txBody>
      <dsp:txXfrm>
        <a:off x="0" y="395668"/>
        <a:ext cx="5036820" cy="5386500"/>
      </dsp:txXfrm>
    </dsp:sp>
    <dsp:sp modelId="{83677DAD-AEB9-4E6F-A52F-E891D6E167D3}">
      <dsp:nvSpPr>
        <dsp:cNvPr id="0" name=""/>
        <dsp:cNvSpPr/>
      </dsp:nvSpPr>
      <dsp:spPr>
        <a:xfrm>
          <a:off x="251841" y="57614"/>
          <a:ext cx="3525774" cy="56088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266" tIns="0" rIns="133266" bIns="0" numCol="1" spcCol="1270" anchor="ctr" anchorCtr="0">
          <a:noAutofit/>
        </a:bodyPr>
        <a:lstStyle/>
        <a:p>
          <a:pPr marL="0" lvl="0" indent="0" algn="l" defTabSz="844550" rtl="0">
            <a:lnSpc>
              <a:spcPct val="90000"/>
            </a:lnSpc>
            <a:spcBef>
              <a:spcPct val="0"/>
            </a:spcBef>
            <a:spcAft>
              <a:spcPct val="35000"/>
            </a:spcAft>
            <a:buNone/>
          </a:pPr>
          <a:r>
            <a:rPr lang="ru-RU" sz="1900" kern="1200" dirty="0" err="1"/>
            <a:t>Фармакокинетика</a:t>
          </a:r>
          <a:endParaRPr lang="ru-RU" sz="1900" kern="1200" dirty="0"/>
        </a:p>
      </dsp:txBody>
      <dsp:txXfrm>
        <a:off x="279221" y="84994"/>
        <a:ext cx="3471014" cy="506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B6B05-F67B-714D-B097-9AC17019FE2B}">
      <dsp:nvSpPr>
        <dsp:cNvPr id="0" name=""/>
        <dsp:cNvSpPr/>
      </dsp:nvSpPr>
      <dsp:spPr>
        <a:xfrm>
          <a:off x="0" y="3872236"/>
          <a:ext cx="11204121" cy="84715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 sz="2000" b="0" i="0" kern="1200">
              <a:effectLst/>
              <a:latin typeface="+mj-lt"/>
            </a:rPr>
            <a:t>Резистентті қоздырғыштар олар бөлінген науқас үшін ғана емес, басқа адамдар үшін де қауіпті</a:t>
          </a:r>
          <a:r>
            <a:rPr lang="kk-KZ" sz="2000" b="0" i="0" kern="1200">
              <a:effectLst/>
              <a:latin typeface="+mj-lt"/>
            </a:rPr>
            <a:t>.</a:t>
          </a:r>
          <a:endParaRPr lang="" sz="2000" kern="1200"/>
        </a:p>
      </dsp:txBody>
      <dsp:txXfrm>
        <a:off x="0" y="3872236"/>
        <a:ext cx="11204121" cy="847150"/>
      </dsp:txXfrm>
    </dsp:sp>
    <dsp:sp modelId="{EF9485D6-2F8D-B34E-8160-C8C7DC9E2966}">
      <dsp:nvSpPr>
        <dsp:cNvPr id="0" name=""/>
        <dsp:cNvSpPr/>
      </dsp:nvSpPr>
      <dsp:spPr>
        <a:xfrm rot="10800000">
          <a:off x="0" y="2582025"/>
          <a:ext cx="11204121" cy="1302917"/>
        </a:xfrm>
        <a:prstGeom prst="upArrowCallou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kk-KZ" sz="2000" b="0" i="0" kern="1200">
            <a:effectLst/>
            <a:latin typeface="+mj-lt"/>
          </a:endParaRPr>
        </a:p>
        <a:p>
          <a:pPr marL="0" lvl="0" indent="0" algn="ctr" defTabSz="889000">
            <a:lnSpc>
              <a:spcPct val="90000"/>
            </a:lnSpc>
            <a:spcBef>
              <a:spcPct val="0"/>
            </a:spcBef>
            <a:spcAft>
              <a:spcPct val="35000"/>
            </a:spcAft>
            <a:buNone/>
          </a:pPr>
          <a:r>
            <a:rPr lang="" sz="2000" b="0" i="0" kern="1200">
              <a:effectLst/>
              <a:latin typeface="+mj-lt"/>
            </a:rPr>
            <a:t>Антибактериалды препараттардың белсенділігі тұрақты емес, бірақ түзілуіне байланысты уақыт өте келе төмендейді. Дәрілік заттарға төзімділік (антибиотиктерге төзімділік).</a:t>
          </a:r>
          <a:br>
            <a:rPr lang="" sz="2000" b="0" i="0" kern="1200">
              <a:effectLst/>
              <a:latin typeface="+mj-lt"/>
            </a:rPr>
          </a:br>
          <a:br>
            <a:rPr lang="" sz="2000" b="0" i="0" kern="1200">
              <a:effectLst/>
              <a:latin typeface="+mj-lt"/>
            </a:rPr>
          </a:br>
          <a:endParaRPr lang="" sz="2000" kern="1200"/>
        </a:p>
      </dsp:txBody>
      <dsp:txXfrm rot="10800000">
        <a:off x="0" y="2582025"/>
        <a:ext cx="11204121" cy="846596"/>
      </dsp:txXfrm>
    </dsp:sp>
    <dsp:sp modelId="{45DABF3E-BFD6-9C45-945A-5E86806804A1}">
      <dsp:nvSpPr>
        <dsp:cNvPr id="0" name=""/>
        <dsp:cNvSpPr/>
      </dsp:nvSpPr>
      <dsp:spPr>
        <a:xfrm rot="10800000">
          <a:off x="0" y="1291815"/>
          <a:ext cx="11204121" cy="1302917"/>
        </a:xfrm>
        <a:prstGeom prst="upArrowCallou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kk-KZ" sz="2000" b="0" i="0" kern="1200">
            <a:effectLst/>
            <a:latin typeface="+mj-lt"/>
          </a:endParaRPr>
        </a:p>
        <a:p>
          <a:pPr marL="0" lvl="0" indent="0" algn="ctr" defTabSz="889000">
            <a:lnSpc>
              <a:spcPct val="90000"/>
            </a:lnSpc>
            <a:spcBef>
              <a:spcPct val="0"/>
            </a:spcBef>
            <a:spcAft>
              <a:spcPct val="35000"/>
            </a:spcAft>
            <a:buNone/>
          </a:pPr>
          <a:r>
            <a:rPr lang="" sz="2000" b="0" i="0" kern="1200">
              <a:effectLst/>
              <a:latin typeface="+mj-lt"/>
            </a:rPr>
            <a:t>Антибиотиктің нысаны (рецепторы) адам тінінде емес, бактерияға қарсы агент селективтілігін анықтайтын микроорганизм жасушасында (бактериялар)</a:t>
          </a:r>
          <a:br>
            <a:rPr lang="" sz="2000" b="0" i="0" kern="1200">
              <a:effectLst/>
              <a:latin typeface="+mj-lt"/>
            </a:rPr>
          </a:br>
          <a:br>
            <a:rPr lang="" sz="2000" b="0" i="0" kern="1200">
              <a:effectLst/>
              <a:latin typeface="+mj-lt"/>
            </a:rPr>
          </a:br>
          <a:endParaRPr lang="" sz="2000" kern="1200"/>
        </a:p>
      </dsp:txBody>
      <dsp:txXfrm rot="10800000">
        <a:off x="0" y="1291815"/>
        <a:ext cx="11204121" cy="846596"/>
      </dsp:txXfrm>
    </dsp:sp>
    <dsp:sp modelId="{F661E110-2FB8-C148-ABDF-9A1C8EB3B67E}">
      <dsp:nvSpPr>
        <dsp:cNvPr id="0" name=""/>
        <dsp:cNvSpPr/>
      </dsp:nvSpPr>
      <dsp:spPr>
        <a:xfrm rot="10800000">
          <a:off x="0" y="1604"/>
          <a:ext cx="11204121" cy="1302917"/>
        </a:xfrm>
        <a:prstGeom prst="upArrowCallou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 sz="2000" b="0" i="0" kern="1200">
              <a:effectLst/>
              <a:latin typeface="+mj-lt"/>
            </a:rPr>
            <a:t>- бұл микробтық жасушалардың (бактериялардың) өсуін (көбеюін) немесе жойылуын (лизисін) іріктеп тежейтін қасиеті бар химиялық заттар.</a:t>
          </a:r>
          <a:br>
            <a:rPr lang="" sz="2000" b="0" i="0" kern="1200">
              <a:effectLst/>
              <a:latin typeface="+mj-lt"/>
            </a:rPr>
          </a:br>
          <a:endParaRPr lang="en-US" sz="2000" kern="1200"/>
        </a:p>
      </dsp:txBody>
      <dsp:txXfrm rot="10800000">
        <a:off x="0" y="1604"/>
        <a:ext cx="11204121" cy="8465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A9BDC-1CA6-8345-9B07-2241EDB690C1}">
      <dsp:nvSpPr>
        <dsp:cNvPr id="0" name=""/>
        <dsp:cNvSpPr/>
      </dsp:nvSpPr>
      <dsp:spPr>
        <a:xfrm>
          <a:off x="-5863112" y="-897855"/>
          <a:ext cx="6984403" cy="6984403"/>
        </a:xfrm>
        <a:prstGeom prst="blockArc">
          <a:avLst>
            <a:gd name="adj1" fmla="val 18900000"/>
            <a:gd name="adj2" fmla="val 2700000"/>
            <a:gd name="adj3" fmla="val 309"/>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017507-F080-284F-AE93-A7E5EE791C41}">
      <dsp:nvSpPr>
        <dsp:cNvPr id="0" name=""/>
        <dsp:cNvSpPr/>
      </dsp:nvSpPr>
      <dsp:spPr>
        <a:xfrm>
          <a:off x="363986" y="235877"/>
          <a:ext cx="10511092" cy="471548"/>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4292" tIns="50800" rIns="50800" bIns="50800" numCol="1" spcCol="1270" anchor="ctr" anchorCtr="0">
          <a:noAutofit/>
        </a:bodyPr>
        <a:lstStyle/>
        <a:p>
          <a:pPr marL="0" lvl="0" indent="0" algn="l" defTabSz="889000">
            <a:lnSpc>
              <a:spcPct val="90000"/>
            </a:lnSpc>
            <a:spcBef>
              <a:spcPct val="0"/>
            </a:spcBef>
            <a:spcAft>
              <a:spcPct val="35000"/>
            </a:spcAft>
            <a:buNone/>
          </a:pPr>
          <a:r>
            <a:rPr lang="" sz="2000" b="1" i="0" kern="1200">
              <a:effectLst/>
              <a:latin typeface="+mj-lt"/>
            </a:rPr>
            <a:t>Пенициллиндер</a:t>
          </a:r>
          <a:r>
            <a:rPr lang="" sz="2000" b="0" i="0" kern="1200">
              <a:effectLst/>
              <a:latin typeface="+mj-lt"/>
            </a:rPr>
            <a:t> - мысалы, </a:t>
          </a:r>
          <a:r>
            <a:rPr lang="" sz="2000" kern="1200">
              <a:latin typeface="+mj-lt"/>
            </a:rPr>
            <a:t>феноксиметилпенициллин</a:t>
          </a:r>
          <a:r>
            <a:rPr lang="" sz="2000" b="0" i="0" kern="1200">
              <a:effectLst/>
              <a:latin typeface="+mj-lt"/>
            </a:rPr>
            <a:t>, </a:t>
          </a:r>
          <a:r>
            <a:rPr lang="" sz="2000" kern="1200">
              <a:latin typeface="+mj-lt"/>
            </a:rPr>
            <a:t>флуклоксациллин</a:t>
          </a:r>
          <a:r>
            <a:rPr lang="" sz="2000" b="0" i="0" kern="1200">
              <a:effectLst/>
              <a:latin typeface="+mj-lt"/>
            </a:rPr>
            <a:t> және </a:t>
          </a:r>
          <a:r>
            <a:rPr lang="" sz="2000" kern="1200">
              <a:latin typeface="+mj-lt"/>
            </a:rPr>
            <a:t>амоксициллин</a:t>
          </a:r>
          <a:r>
            <a:rPr lang="" sz="2000" b="0" i="0" kern="1200">
              <a:effectLst/>
              <a:latin typeface="+mj-lt"/>
            </a:rPr>
            <a:t>.</a:t>
          </a:r>
          <a:endParaRPr lang="en-US" sz="2000" kern="1200"/>
        </a:p>
      </dsp:txBody>
      <dsp:txXfrm>
        <a:off x="363986" y="235877"/>
        <a:ext cx="10511092" cy="471548"/>
      </dsp:txXfrm>
    </dsp:sp>
    <dsp:sp modelId="{2D6AEDAC-43BD-ED4F-8D6B-010B8B1F25A2}">
      <dsp:nvSpPr>
        <dsp:cNvPr id="0" name=""/>
        <dsp:cNvSpPr/>
      </dsp:nvSpPr>
      <dsp:spPr>
        <a:xfrm>
          <a:off x="69269" y="176934"/>
          <a:ext cx="589435" cy="58943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684AB8D4-8A0E-704B-959A-4F3727558047}">
      <dsp:nvSpPr>
        <dsp:cNvPr id="0" name=""/>
        <dsp:cNvSpPr/>
      </dsp:nvSpPr>
      <dsp:spPr>
        <a:xfrm>
          <a:off x="791016" y="943615"/>
          <a:ext cx="10084062" cy="471548"/>
        </a:xfrm>
        <a:prstGeom prst="rect">
          <a:avLst/>
        </a:prstGeom>
        <a:gradFill rotWithShape="0">
          <a:gsLst>
            <a:gs pos="0">
              <a:schemeClr val="accent4">
                <a:hueOff val="1633482"/>
                <a:satOff val="-6796"/>
                <a:lumOff val="1601"/>
                <a:alphaOff val="0"/>
                <a:lumMod val="110000"/>
                <a:satMod val="105000"/>
                <a:tint val="67000"/>
              </a:schemeClr>
            </a:gs>
            <a:gs pos="50000">
              <a:schemeClr val="accent4">
                <a:hueOff val="1633482"/>
                <a:satOff val="-6796"/>
                <a:lumOff val="1601"/>
                <a:alphaOff val="0"/>
                <a:lumMod val="105000"/>
                <a:satMod val="103000"/>
                <a:tint val="73000"/>
              </a:schemeClr>
            </a:gs>
            <a:gs pos="100000">
              <a:schemeClr val="accent4">
                <a:hueOff val="1633482"/>
                <a:satOff val="-6796"/>
                <a:lumOff val="160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4292" tIns="50800" rIns="50800" bIns="50800" numCol="1" spcCol="1270" anchor="ctr" anchorCtr="0">
          <a:noAutofit/>
        </a:bodyPr>
        <a:lstStyle/>
        <a:p>
          <a:pPr marL="0" lvl="0" indent="0" algn="l" defTabSz="889000">
            <a:lnSpc>
              <a:spcPct val="90000"/>
            </a:lnSpc>
            <a:spcBef>
              <a:spcPct val="0"/>
            </a:spcBef>
            <a:spcAft>
              <a:spcPct val="35000"/>
            </a:spcAft>
            <a:buNone/>
          </a:pPr>
          <a:r>
            <a:rPr lang="" sz="2000" b="1" i="0" kern="1200">
              <a:effectLst/>
              <a:latin typeface="+mj-lt"/>
            </a:rPr>
            <a:t>Цефалоспориндер</a:t>
          </a:r>
          <a:r>
            <a:rPr lang="" sz="2000" b="0" i="0" kern="1200">
              <a:effectLst/>
              <a:latin typeface="+mj-lt"/>
            </a:rPr>
            <a:t> - мысалы, </a:t>
          </a:r>
          <a:r>
            <a:rPr lang="" sz="2000" kern="1200">
              <a:latin typeface="+mj-lt"/>
            </a:rPr>
            <a:t>цефаклор</a:t>
          </a:r>
          <a:r>
            <a:rPr lang="" sz="2000" b="0" i="0" kern="1200">
              <a:effectLst/>
              <a:latin typeface="+mj-lt"/>
            </a:rPr>
            <a:t>, </a:t>
          </a:r>
          <a:r>
            <a:rPr lang="" sz="2000" kern="1200">
              <a:latin typeface="+mj-lt"/>
            </a:rPr>
            <a:t>цефадроксил</a:t>
          </a:r>
          <a:r>
            <a:rPr lang="" sz="2000" b="0" i="0" kern="1200">
              <a:effectLst/>
              <a:latin typeface="+mj-lt"/>
            </a:rPr>
            <a:t> және </a:t>
          </a:r>
          <a:r>
            <a:rPr lang="" sz="2000" kern="1200">
              <a:latin typeface="+mj-lt"/>
            </a:rPr>
            <a:t>цефалексин</a:t>
          </a:r>
          <a:r>
            <a:rPr lang="" sz="2000" b="0" i="0" kern="1200">
              <a:effectLst/>
              <a:latin typeface="+mj-lt"/>
            </a:rPr>
            <a:t>.</a:t>
          </a:r>
        </a:p>
      </dsp:txBody>
      <dsp:txXfrm>
        <a:off x="791016" y="943615"/>
        <a:ext cx="10084062" cy="471548"/>
      </dsp:txXfrm>
    </dsp:sp>
    <dsp:sp modelId="{2B7A7FED-741A-894F-998B-354B846036C1}">
      <dsp:nvSpPr>
        <dsp:cNvPr id="0" name=""/>
        <dsp:cNvSpPr/>
      </dsp:nvSpPr>
      <dsp:spPr>
        <a:xfrm>
          <a:off x="496298" y="884672"/>
          <a:ext cx="589435" cy="58943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1633482"/>
              <a:satOff val="-6796"/>
              <a:lumOff val="1601"/>
              <a:alphaOff val="0"/>
            </a:schemeClr>
          </a:solidFill>
          <a:prstDash val="solid"/>
          <a:miter lim="800000"/>
        </a:ln>
        <a:effectLst/>
      </dsp:spPr>
      <dsp:style>
        <a:lnRef idx="1">
          <a:scrgbClr r="0" g="0" b="0"/>
        </a:lnRef>
        <a:fillRef idx="2">
          <a:scrgbClr r="0" g="0" b="0"/>
        </a:fillRef>
        <a:effectRef idx="0">
          <a:scrgbClr r="0" g="0" b="0"/>
        </a:effectRef>
        <a:fontRef idx="minor"/>
      </dsp:style>
    </dsp:sp>
    <dsp:sp modelId="{3CD24D07-A364-2B44-B739-56D529D891F6}">
      <dsp:nvSpPr>
        <dsp:cNvPr id="0" name=""/>
        <dsp:cNvSpPr/>
      </dsp:nvSpPr>
      <dsp:spPr>
        <a:xfrm>
          <a:off x="1025026" y="1650834"/>
          <a:ext cx="9850052" cy="471548"/>
        </a:xfrm>
        <a:prstGeom prst="rect">
          <a:avLst/>
        </a:prstGeom>
        <a:gradFill rotWithShape="0">
          <a:gsLst>
            <a:gs pos="0">
              <a:schemeClr val="accent4">
                <a:hueOff val="3266964"/>
                <a:satOff val="-13592"/>
                <a:lumOff val="3203"/>
                <a:alphaOff val="0"/>
                <a:lumMod val="110000"/>
                <a:satMod val="105000"/>
                <a:tint val="67000"/>
              </a:schemeClr>
            </a:gs>
            <a:gs pos="50000">
              <a:schemeClr val="accent4">
                <a:hueOff val="3266964"/>
                <a:satOff val="-13592"/>
                <a:lumOff val="3203"/>
                <a:alphaOff val="0"/>
                <a:lumMod val="105000"/>
                <a:satMod val="103000"/>
                <a:tint val="73000"/>
              </a:schemeClr>
            </a:gs>
            <a:gs pos="100000">
              <a:schemeClr val="accent4">
                <a:hueOff val="3266964"/>
                <a:satOff val="-13592"/>
                <a:lumOff val="32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4292" tIns="50800" rIns="50800" bIns="50800" numCol="1" spcCol="1270" anchor="ctr" anchorCtr="0">
          <a:noAutofit/>
        </a:bodyPr>
        <a:lstStyle/>
        <a:p>
          <a:pPr marL="0" lvl="0" indent="0" algn="l" defTabSz="889000">
            <a:lnSpc>
              <a:spcPct val="90000"/>
            </a:lnSpc>
            <a:spcBef>
              <a:spcPct val="0"/>
            </a:spcBef>
            <a:spcAft>
              <a:spcPct val="35000"/>
            </a:spcAft>
            <a:buNone/>
          </a:pPr>
          <a:r>
            <a:rPr lang="" sz="2000" b="1" i="0" kern="1200">
              <a:effectLst/>
              <a:latin typeface="+mj-lt"/>
            </a:rPr>
            <a:t>Тетрациклиндер</a:t>
          </a:r>
          <a:r>
            <a:rPr lang="" sz="2000" b="0" i="0" kern="1200">
              <a:effectLst/>
              <a:latin typeface="+mj-lt"/>
            </a:rPr>
            <a:t> - мысалы, </a:t>
          </a:r>
          <a:r>
            <a:rPr lang="" sz="2000" kern="1200">
              <a:latin typeface="+mj-lt"/>
            </a:rPr>
            <a:t>тетрациклин</a:t>
          </a:r>
          <a:r>
            <a:rPr lang="" sz="2000" b="0" i="0" kern="1200">
              <a:effectLst/>
              <a:latin typeface="+mj-lt"/>
            </a:rPr>
            <a:t> , </a:t>
          </a:r>
          <a:r>
            <a:rPr lang="" sz="2000" kern="1200">
              <a:latin typeface="+mj-lt"/>
            </a:rPr>
            <a:t>доксициклин</a:t>
          </a:r>
          <a:r>
            <a:rPr lang="" sz="2000" b="0" i="0" kern="1200">
              <a:effectLst/>
              <a:latin typeface="+mj-lt"/>
            </a:rPr>
            <a:t> және </a:t>
          </a:r>
          <a:r>
            <a:rPr lang="" sz="2000" kern="1200">
              <a:latin typeface="+mj-lt"/>
            </a:rPr>
            <a:t>лимэциклин</a:t>
          </a:r>
          <a:r>
            <a:rPr lang="" sz="2000" b="0" i="0" kern="1200">
              <a:effectLst/>
              <a:latin typeface="+mj-lt"/>
            </a:rPr>
            <a:t>.</a:t>
          </a:r>
        </a:p>
      </dsp:txBody>
      <dsp:txXfrm>
        <a:off x="1025026" y="1650834"/>
        <a:ext cx="9850052" cy="471548"/>
      </dsp:txXfrm>
    </dsp:sp>
    <dsp:sp modelId="{758FC05F-3E62-1145-BB9B-5CB13959CD31}">
      <dsp:nvSpPr>
        <dsp:cNvPr id="0" name=""/>
        <dsp:cNvSpPr/>
      </dsp:nvSpPr>
      <dsp:spPr>
        <a:xfrm>
          <a:off x="730308" y="1591891"/>
          <a:ext cx="589435" cy="58943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3266964"/>
              <a:satOff val="-13592"/>
              <a:lumOff val="3203"/>
              <a:alphaOff val="0"/>
            </a:schemeClr>
          </a:solidFill>
          <a:prstDash val="solid"/>
          <a:miter lim="800000"/>
        </a:ln>
        <a:effectLst/>
      </dsp:spPr>
      <dsp:style>
        <a:lnRef idx="1">
          <a:scrgbClr r="0" g="0" b="0"/>
        </a:lnRef>
        <a:fillRef idx="2">
          <a:scrgbClr r="0" g="0" b="0"/>
        </a:fillRef>
        <a:effectRef idx="0">
          <a:scrgbClr r="0" g="0" b="0"/>
        </a:effectRef>
        <a:fontRef idx="minor"/>
      </dsp:style>
    </dsp:sp>
    <dsp:sp modelId="{D583135A-E158-B744-BADF-08D829941EE2}">
      <dsp:nvSpPr>
        <dsp:cNvPr id="0" name=""/>
        <dsp:cNvSpPr/>
      </dsp:nvSpPr>
      <dsp:spPr>
        <a:xfrm>
          <a:off x="1099743" y="2358572"/>
          <a:ext cx="9775335" cy="471548"/>
        </a:xfrm>
        <a:prstGeom prst="rect">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4292" tIns="50800" rIns="50800" bIns="50800" numCol="1" spcCol="1270" anchor="ctr" anchorCtr="0">
          <a:noAutofit/>
        </a:bodyPr>
        <a:lstStyle/>
        <a:p>
          <a:pPr marL="0" lvl="0" indent="0" algn="l" defTabSz="889000">
            <a:lnSpc>
              <a:spcPct val="90000"/>
            </a:lnSpc>
            <a:spcBef>
              <a:spcPct val="0"/>
            </a:spcBef>
            <a:spcAft>
              <a:spcPct val="35000"/>
            </a:spcAft>
            <a:buNone/>
          </a:pPr>
          <a:r>
            <a:rPr lang="" sz="2000" b="1" i="0" kern="1200">
              <a:effectLst/>
              <a:latin typeface="+mj-lt"/>
            </a:rPr>
            <a:t>Аминогликозидтер</a:t>
          </a:r>
          <a:r>
            <a:rPr lang="" sz="2000" b="0" i="0" kern="1200">
              <a:effectLst/>
              <a:latin typeface="+mj-lt"/>
            </a:rPr>
            <a:t> - мысалы, </a:t>
          </a:r>
          <a:r>
            <a:rPr lang="" sz="2000" kern="1200">
              <a:latin typeface="+mj-lt"/>
            </a:rPr>
            <a:t>гентамицин</a:t>
          </a:r>
          <a:r>
            <a:rPr lang="" sz="2000" b="0" i="0" kern="1200">
              <a:effectLst/>
              <a:latin typeface="+mj-lt"/>
            </a:rPr>
            <a:t> мен </a:t>
          </a:r>
          <a:r>
            <a:rPr lang="" sz="2000" kern="1200">
              <a:latin typeface="+mj-lt"/>
            </a:rPr>
            <a:t>тобрамицин</a:t>
          </a:r>
          <a:r>
            <a:rPr lang="kk-KZ" sz="2000" kern="1200">
              <a:latin typeface="+mj-lt"/>
            </a:rPr>
            <a:t>.</a:t>
          </a:r>
          <a:endParaRPr lang="" sz="2000" b="0" i="0" kern="1200">
            <a:effectLst/>
            <a:latin typeface="+mj-lt"/>
          </a:endParaRPr>
        </a:p>
      </dsp:txBody>
      <dsp:txXfrm>
        <a:off x="1099743" y="2358572"/>
        <a:ext cx="9775335" cy="471548"/>
      </dsp:txXfrm>
    </dsp:sp>
    <dsp:sp modelId="{E309B8EA-04BF-E64C-987D-0C563CC12A47}">
      <dsp:nvSpPr>
        <dsp:cNvPr id="0" name=""/>
        <dsp:cNvSpPr/>
      </dsp:nvSpPr>
      <dsp:spPr>
        <a:xfrm>
          <a:off x="805025" y="2299628"/>
          <a:ext cx="589435" cy="58943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4900445"/>
              <a:satOff val="-20388"/>
              <a:lumOff val="4804"/>
              <a:alphaOff val="0"/>
            </a:schemeClr>
          </a:solidFill>
          <a:prstDash val="solid"/>
          <a:miter lim="800000"/>
        </a:ln>
        <a:effectLst/>
      </dsp:spPr>
      <dsp:style>
        <a:lnRef idx="1">
          <a:scrgbClr r="0" g="0" b="0"/>
        </a:lnRef>
        <a:fillRef idx="2">
          <a:scrgbClr r="0" g="0" b="0"/>
        </a:fillRef>
        <a:effectRef idx="0">
          <a:scrgbClr r="0" g="0" b="0"/>
        </a:effectRef>
        <a:fontRef idx="minor"/>
      </dsp:style>
    </dsp:sp>
    <dsp:sp modelId="{EB2075AE-6036-4A47-8A2C-675B4D3CB136}">
      <dsp:nvSpPr>
        <dsp:cNvPr id="0" name=""/>
        <dsp:cNvSpPr/>
      </dsp:nvSpPr>
      <dsp:spPr>
        <a:xfrm>
          <a:off x="1025026" y="3066310"/>
          <a:ext cx="9850052" cy="471548"/>
        </a:xfrm>
        <a:prstGeom prst="rect">
          <a:avLst/>
        </a:prstGeom>
        <a:gradFill rotWithShape="0">
          <a:gsLst>
            <a:gs pos="0">
              <a:schemeClr val="accent4">
                <a:hueOff val="6533927"/>
                <a:satOff val="-27185"/>
                <a:lumOff val="6405"/>
                <a:alphaOff val="0"/>
                <a:lumMod val="110000"/>
                <a:satMod val="105000"/>
                <a:tint val="67000"/>
              </a:schemeClr>
            </a:gs>
            <a:gs pos="50000">
              <a:schemeClr val="accent4">
                <a:hueOff val="6533927"/>
                <a:satOff val="-27185"/>
                <a:lumOff val="6405"/>
                <a:alphaOff val="0"/>
                <a:lumMod val="105000"/>
                <a:satMod val="103000"/>
                <a:tint val="73000"/>
              </a:schemeClr>
            </a:gs>
            <a:gs pos="100000">
              <a:schemeClr val="accent4">
                <a:hueOff val="6533927"/>
                <a:satOff val="-27185"/>
                <a:lumOff val="64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4292" tIns="50800" rIns="50800" bIns="50800" numCol="1" spcCol="1270" anchor="ctr" anchorCtr="0">
          <a:noAutofit/>
        </a:bodyPr>
        <a:lstStyle/>
        <a:p>
          <a:pPr marL="0" lvl="0" indent="0" algn="l" defTabSz="889000">
            <a:lnSpc>
              <a:spcPct val="90000"/>
            </a:lnSpc>
            <a:spcBef>
              <a:spcPct val="0"/>
            </a:spcBef>
            <a:spcAft>
              <a:spcPct val="35000"/>
            </a:spcAft>
            <a:buNone/>
          </a:pPr>
          <a:r>
            <a:rPr lang="" sz="2000" b="1" i="0" kern="1200">
              <a:effectLst/>
              <a:latin typeface="+mj-lt"/>
            </a:rPr>
            <a:t>Макролидтер</a:t>
          </a:r>
          <a:r>
            <a:rPr lang="" sz="2000" b="0" i="0" kern="1200">
              <a:effectLst/>
              <a:latin typeface="+mj-lt"/>
            </a:rPr>
            <a:t> - мысалы, </a:t>
          </a:r>
          <a:r>
            <a:rPr lang="" sz="2000" kern="1200">
              <a:latin typeface="+mj-lt"/>
            </a:rPr>
            <a:t>эритромицин</a:t>
          </a:r>
          <a:r>
            <a:rPr lang="" sz="2000" b="0" i="0" kern="1200">
              <a:effectLst/>
              <a:latin typeface="+mj-lt"/>
            </a:rPr>
            <a:t>, </a:t>
          </a:r>
          <a:r>
            <a:rPr lang="" sz="2000" kern="1200">
              <a:latin typeface="+mj-lt"/>
            </a:rPr>
            <a:t>азитромицин</a:t>
          </a:r>
          <a:r>
            <a:rPr lang="kk-KZ" sz="2000" kern="1200">
              <a:latin typeface="+mj-lt"/>
            </a:rPr>
            <a:t> </a:t>
          </a:r>
          <a:r>
            <a:rPr lang="" sz="2000" b="0" i="0" kern="1200">
              <a:effectLst/>
              <a:latin typeface="+mj-lt"/>
            </a:rPr>
            <a:t>және </a:t>
          </a:r>
          <a:r>
            <a:rPr lang="" sz="2000" kern="1200">
              <a:latin typeface="+mj-lt"/>
            </a:rPr>
            <a:t>кларитромицин</a:t>
          </a:r>
          <a:r>
            <a:rPr lang="kk-KZ" sz="2000" kern="1200">
              <a:latin typeface="+mj-lt"/>
            </a:rPr>
            <a:t>.</a:t>
          </a:r>
          <a:endParaRPr lang="" sz="2000" b="0" i="0" kern="1200">
            <a:effectLst/>
            <a:latin typeface="+mj-lt"/>
          </a:endParaRPr>
        </a:p>
      </dsp:txBody>
      <dsp:txXfrm>
        <a:off x="1025026" y="3066310"/>
        <a:ext cx="9850052" cy="471548"/>
      </dsp:txXfrm>
    </dsp:sp>
    <dsp:sp modelId="{A16CB8ED-B842-8C40-B115-1C2F6E7B651F}">
      <dsp:nvSpPr>
        <dsp:cNvPr id="0" name=""/>
        <dsp:cNvSpPr/>
      </dsp:nvSpPr>
      <dsp:spPr>
        <a:xfrm>
          <a:off x="730308" y="3007366"/>
          <a:ext cx="589435" cy="58943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6533927"/>
              <a:satOff val="-27185"/>
              <a:lumOff val="6405"/>
              <a:alphaOff val="0"/>
            </a:schemeClr>
          </a:solidFill>
          <a:prstDash val="solid"/>
          <a:miter lim="800000"/>
        </a:ln>
        <a:effectLst/>
      </dsp:spPr>
      <dsp:style>
        <a:lnRef idx="1">
          <a:scrgbClr r="0" g="0" b="0"/>
        </a:lnRef>
        <a:fillRef idx="2">
          <a:scrgbClr r="0" g="0" b="0"/>
        </a:fillRef>
        <a:effectRef idx="0">
          <a:scrgbClr r="0" g="0" b="0"/>
        </a:effectRef>
        <a:fontRef idx="minor"/>
      </dsp:style>
    </dsp:sp>
    <dsp:sp modelId="{F006D1F9-B497-564C-B310-73A9A33C2414}">
      <dsp:nvSpPr>
        <dsp:cNvPr id="0" name=""/>
        <dsp:cNvSpPr/>
      </dsp:nvSpPr>
      <dsp:spPr>
        <a:xfrm>
          <a:off x="791016" y="3773528"/>
          <a:ext cx="10084062" cy="471548"/>
        </a:xfrm>
        <a:prstGeom prst="rect">
          <a:avLst/>
        </a:prstGeom>
        <a:gradFill rotWithShape="0">
          <a:gsLst>
            <a:gs pos="0">
              <a:schemeClr val="accent4">
                <a:hueOff val="8167408"/>
                <a:satOff val="-33981"/>
                <a:lumOff val="8007"/>
                <a:alphaOff val="0"/>
                <a:lumMod val="110000"/>
                <a:satMod val="105000"/>
                <a:tint val="67000"/>
              </a:schemeClr>
            </a:gs>
            <a:gs pos="50000">
              <a:schemeClr val="accent4">
                <a:hueOff val="8167408"/>
                <a:satOff val="-33981"/>
                <a:lumOff val="8007"/>
                <a:alphaOff val="0"/>
                <a:lumMod val="105000"/>
                <a:satMod val="103000"/>
                <a:tint val="73000"/>
              </a:schemeClr>
            </a:gs>
            <a:gs pos="100000">
              <a:schemeClr val="accent4">
                <a:hueOff val="8167408"/>
                <a:satOff val="-33981"/>
                <a:lumOff val="800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4292" tIns="50800" rIns="50800" bIns="50800" numCol="1" spcCol="1270" anchor="ctr" anchorCtr="0">
          <a:noAutofit/>
        </a:bodyPr>
        <a:lstStyle/>
        <a:p>
          <a:pPr marL="0" lvl="0" indent="0" algn="l" defTabSz="889000">
            <a:lnSpc>
              <a:spcPct val="90000"/>
            </a:lnSpc>
            <a:spcBef>
              <a:spcPct val="0"/>
            </a:spcBef>
            <a:spcAft>
              <a:spcPct val="35000"/>
            </a:spcAft>
            <a:buNone/>
          </a:pPr>
          <a:r>
            <a:rPr lang="" sz="2000" b="1" i="0" kern="1200">
              <a:effectLst/>
              <a:latin typeface="+mj-lt"/>
            </a:rPr>
            <a:t>Сульфаниламидтер мен триметоприм</a:t>
          </a:r>
          <a:r>
            <a:rPr lang="" sz="2000" b="0" i="0" kern="1200">
              <a:effectLst/>
              <a:latin typeface="+mj-lt"/>
            </a:rPr>
            <a:t> - мысалы, </a:t>
          </a:r>
          <a:r>
            <a:rPr lang="" sz="2000" kern="1200">
              <a:latin typeface="+mj-lt"/>
            </a:rPr>
            <a:t>ко -тримоксазо</a:t>
          </a:r>
          <a:r>
            <a:rPr lang="kk-KZ" sz="2000" kern="1200">
              <a:latin typeface="+mj-lt"/>
            </a:rPr>
            <a:t>л</a:t>
          </a:r>
          <a:endParaRPr lang="" sz="2000" b="0" i="0" kern="1200">
            <a:effectLst/>
            <a:latin typeface="+mj-lt"/>
          </a:endParaRPr>
        </a:p>
      </dsp:txBody>
      <dsp:txXfrm>
        <a:off x="791016" y="3773528"/>
        <a:ext cx="10084062" cy="471548"/>
      </dsp:txXfrm>
    </dsp:sp>
    <dsp:sp modelId="{79E33984-70AC-7240-8C40-C6EEAA8082A6}">
      <dsp:nvSpPr>
        <dsp:cNvPr id="0" name=""/>
        <dsp:cNvSpPr/>
      </dsp:nvSpPr>
      <dsp:spPr>
        <a:xfrm>
          <a:off x="496298" y="3714585"/>
          <a:ext cx="589435" cy="58943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8167408"/>
              <a:satOff val="-33981"/>
              <a:lumOff val="8007"/>
              <a:alphaOff val="0"/>
            </a:schemeClr>
          </a:solidFill>
          <a:prstDash val="solid"/>
          <a:miter lim="800000"/>
        </a:ln>
        <a:effectLst/>
      </dsp:spPr>
      <dsp:style>
        <a:lnRef idx="1">
          <a:scrgbClr r="0" g="0" b="0"/>
        </a:lnRef>
        <a:fillRef idx="2">
          <a:scrgbClr r="0" g="0" b="0"/>
        </a:fillRef>
        <a:effectRef idx="0">
          <a:scrgbClr r="0" g="0" b="0"/>
        </a:effectRef>
        <a:fontRef idx="minor"/>
      </dsp:style>
    </dsp:sp>
    <dsp:sp modelId="{C0539856-7042-8A4A-88F1-970AEAB066A0}">
      <dsp:nvSpPr>
        <dsp:cNvPr id="0" name=""/>
        <dsp:cNvSpPr/>
      </dsp:nvSpPr>
      <dsp:spPr>
        <a:xfrm>
          <a:off x="363986" y="4481266"/>
          <a:ext cx="10511092" cy="471548"/>
        </a:xfrm>
        <a:prstGeom prst="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4292" tIns="50800" rIns="50800" bIns="50800" numCol="1" spcCol="1270" anchor="ctr" anchorCtr="0">
          <a:noAutofit/>
        </a:bodyPr>
        <a:lstStyle/>
        <a:p>
          <a:pPr marL="0" lvl="0" indent="0" algn="l" defTabSz="889000">
            <a:lnSpc>
              <a:spcPct val="90000"/>
            </a:lnSpc>
            <a:spcBef>
              <a:spcPct val="0"/>
            </a:spcBef>
            <a:spcAft>
              <a:spcPct val="35000"/>
            </a:spcAft>
            <a:buNone/>
          </a:pPr>
          <a:r>
            <a:rPr lang="" sz="2000" b="1" i="0" kern="1200">
              <a:effectLst/>
              <a:latin typeface="+mj-lt"/>
            </a:rPr>
            <a:t>Хинолондар</a:t>
          </a:r>
          <a:r>
            <a:rPr lang="" sz="2000" b="0" i="0" kern="1200">
              <a:effectLst/>
              <a:latin typeface="+mj-lt"/>
            </a:rPr>
            <a:t> - мысалы, </a:t>
          </a:r>
          <a:r>
            <a:rPr lang="" sz="2000" kern="1200">
              <a:latin typeface="+mj-lt"/>
            </a:rPr>
            <a:t>ципрофлоксацин</a:t>
          </a:r>
          <a:r>
            <a:rPr lang="" sz="2000" b="0" i="0" kern="1200">
              <a:effectLst/>
              <a:latin typeface="+mj-lt"/>
            </a:rPr>
            <a:t>, </a:t>
          </a:r>
          <a:r>
            <a:rPr lang="" sz="2000" kern="1200">
              <a:latin typeface="+mj-lt"/>
            </a:rPr>
            <a:t>левофлоксацин</a:t>
          </a:r>
          <a:r>
            <a:rPr lang="kk-KZ" sz="2000" kern="1200">
              <a:latin typeface="+mj-lt"/>
            </a:rPr>
            <a:t> </a:t>
          </a:r>
          <a:r>
            <a:rPr lang="" sz="2000" b="0" i="0" kern="1200">
              <a:effectLst/>
              <a:latin typeface="+mj-lt"/>
            </a:rPr>
            <a:t>және </a:t>
          </a:r>
          <a:r>
            <a:rPr lang="" sz="2000" kern="1200">
              <a:latin typeface="+mj-lt"/>
            </a:rPr>
            <a:t>норфлоксацин</a:t>
          </a:r>
          <a:r>
            <a:rPr lang="kk-KZ" sz="2000" kern="1200">
              <a:latin typeface="+mj-lt"/>
            </a:rPr>
            <a:t>.</a:t>
          </a:r>
          <a:endParaRPr lang="" sz="2000" b="0" i="0" kern="1200">
            <a:effectLst/>
            <a:latin typeface="+mj-lt"/>
          </a:endParaRPr>
        </a:p>
      </dsp:txBody>
      <dsp:txXfrm>
        <a:off x="363986" y="4481266"/>
        <a:ext cx="10511092" cy="471548"/>
      </dsp:txXfrm>
    </dsp:sp>
    <dsp:sp modelId="{1EF2F397-939D-A743-8863-901C55476497}">
      <dsp:nvSpPr>
        <dsp:cNvPr id="0" name=""/>
        <dsp:cNvSpPr/>
      </dsp:nvSpPr>
      <dsp:spPr>
        <a:xfrm>
          <a:off x="69269" y="4422323"/>
          <a:ext cx="589435" cy="58943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C290C-69C0-BA49-AD72-CF988FFBEFAE}">
      <dsp:nvSpPr>
        <dsp:cNvPr id="0" name=""/>
        <dsp:cNvSpPr/>
      </dsp:nvSpPr>
      <dsp:spPr>
        <a:xfrm>
          <a:off x="0" y="0"/>
          <a:ext cx="9431922" cy="1565417"/>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ru-RU" sz="1800" kern="1200"/>
            <a:t>Қорыта айтатын болсақ, дәрілік заттардың химиялық құрамы күрделі, әрі биологиялық жүйелерге тұтас ағзадан жеке жасушаларға, жасушаға дейінгі құрылымдарға, рецепторларға және ферментерге әсерлері де сан алуан. Химиялық заттардың әсерінен биологиялық жүйелердің биологоялық әсер көрінісі де түрлі болады. </a:t>
          </a:r>
        </a:p>
      </dsp:txBody>
      <dsp:txXfrm>
        <a:off x="45849" y="45849"/>
        <a:ext cx="7813942" cy="1473719"/>
      </dsp:txXfrm>
    </dsp:sp>
    <dsp:sp modelId="{BD88F645-25C5-434A-BFF0-C058ACF38858}">
      <dsp:nvSpPr>
        <dsp:cNvPr id="0" name=""/>
        <dsp:cNvSpPr/>
      </dsp:nvSpPr>
      <dsp:spPr>
        <a:xfrm>
          <a:off x="1664456" y="1913287"/>
          <a:ext cx="9431922" cy="1565417"/>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ru-RU" sz="1800" kern="1200" dirty="0" err="1"/>
            <a:t>Сол</a:t>
          </a:r>
          <a:r>
            <a:rPr lang="ru-RU" sz="1800" kern="1200" dirty="0"/>
            <a:t> </a:t>
          </a:r>
          <a:r>
            <a:rPr lang="ru-RU" sz="1800" kern="1200" dirty="0" err="1"/>
            <a:t>себепті</a:t>
          </a:r>
          <a:r>
            <a:rPr lang="ru-RU" sz="1800" kern="1200" dirty="0"/>
            <a:t> </a:t>
          </a:r>
          <a:r>
            <a:rPr lang="ru-RU" sz="1800" kern="1200" dirty="0" err="1"/>
            <a:t>дәрілерді</a:t>
          </a:r>
          <a:r>
            <a:rPr lang="ru-RU" sz="1800" kern="1200" dirty="0"/>
            <a:t> </a:t>
          </a:r>
          <a:r>
            <a:rPr lang="ru-RU" sz="1800" kern="1200" dirty="0" err="1"/>
            <a:t>тағайындағанда</a:t>
          </a:r>
          <a:r>
            <a:rPr lang="ru-RU" sz="1800" kern="1200" dirty="0"/>
            <a:t>, </a:t>
          </a:r>
          <a:r>
            <a:rPr lang="ru-RU" sz="1800" kern="1200" dirty="0" err="1"/>
            <a:t>емдеу</a:t>
          </a:r>
          <a:r>
            <a:rPr lang="ru-RU" sz="1800" kern="1200" dirty="0"/>
            <a:t> </a:t>
          </a:r>
          <a:r>
            <a:rPr lang="ru-RU" sz="1800" kern="1200" dirty="0" err="1"/>
            <a:t>мақсатында</a:t>
          </a:r>
          <a:r>
            <a:rPr lang="ru-RU" sz="1800" kern="1200" dirty="0"/>
            <a:t> </a:t>
          </a:r>
          <a:r>
            <a:rPr lang="ru-RU" sz="1800" kern="1200" dirty="0" err="1"/>
            <a:t>қолданғанда</a:t>
          </a:r>
          <a:r>
            <a:rPr lang="ru-RU" sz="1800" kern="1200" dirty="0"/>
            <a:t> </a:t>
          </a:r>
          <a:r>
            <a:rPr lang="ru-RU" sz="1800" kern="1200" dirty="0" err="1"/>
            <a:t>дәрінің</a:t>
          </a:r>
          <a:r>
            <a:rPr lang="ru-RU" sz="1800" kern="1200" dirty="0"/>
            <a:t> </a:t>
          </a:r>
          <a:r>
            <a:rPr lang="ru-RU" sz="1800" kern="1200" dirty="0" err="1"/>
            <a:t>химиялық</a:t>
          </a:r>
          <a:r>
            <a:rPr lang="ru-RU" sz="1800" kern="1200" dirty="0"/>
            <a:t>, физико-</a:t>
          </a:r>
          <a:r>
            <a:rPr lang="ru-RU" sz="1800" kern="1200" dirty="0" err="1"/>
            <a:t>химиялық</a:t>
          </a:r>
          <a:r>
            <a:rPr lang="ru-RU" sz="1800" kern="1200" dirty="0"/>
            <a:t> </a:t>
          </a:r>
          <a:r>
            <a:rPr lang="ru-RU" sz="1800" kern="1200" dirty="0" err="1"/>
            <a:t>құрамын</a:t>
          </a:r>
          <a:r>
            <a:rPr lang="ru-RU" sz="1800" kern="1200" dirty="0"/>
            <a:t>, </a:t>
          </a:r>
          <a:r>
            <a:rPr lang="ru-RU" sz="1800" kern="1200" dirty="0" err="1"/>
            <a:t>әсер</a:t>
          </a:r>
          <a:r>
            <a:rPr lang="ru-RU" sz="1800" kern="1200" dirty="0"/>
            <a:t> </a:t>
          </a:r>
          <a:r>
            <a:rPr lang="ru-RU" sz="1800" kern="1200" dirty="0" err="1"/>
            <a:t>ету</a:t>
          </a:r>
          <a:r>
            <a:rPr lang="ru-RU" sz="1800" kern="1200" dirty="0"/>
            <a:t> </a:t>
          </a:r>
          <a:r>
            <a:rPr lang="ru-RU" sz="1800" kern="1200" dirty="0" err="1"/>
            <a:t>механизмімен</a:t>
          </a:r>
          <a:r>
            <a:rPr lang="ru-RU" sz="1800" kern="1200" dirty="0"/>
            <a:t> </a:t>
          </a:r>
          <a:r>
            <a:rPr lang="ru-RU" sz="1800" kern="1200" dirty="0" err="1"/>
            <a:t>қатар</a:t>
          </a:r>
          <a:r>
            <a:rPr lang="ru-RU" sz="1800" kern="1200" dirty="0"/>
            <a:t> </a:t>
          </a:r>
          <a:r>
            <a:rPr lang="ru-RU" sz="1800" kern="1200" dirty="0" err="1"/>
            <a:t>ағзаның</a:t>
          </a:r>
          <a:r>
            <a:rPr lang="ru-RU" sz="1800" kern="1200" dirty="0"/>
            <a:t> </a:t>
          </a:r>
          <a:r>
            <a:rPr lang="ru-RU" sz="1800" kern="1200" dirty="0" err="1"/>
            <a:t>жағдайын</a:t>
          </a:r>
          <a:r>
            <a:rPr lang="ru-RU" sz="1800" kern="1200" dirty="0"/>
            <a:t>, </a:t>
          </a:r>
          <a:r>
            <a:rPr lang="ru-RU" sz="1800" kern="1200" dirty="0" err="1"/>
            <a:t>адамның</a:t>
          </a:r>
          <a:r>
            <a:rPr lang="ru-RU" sz="1800" kern="1200" dirty="0"/>
            <a:t> </a:t>
          </a:r>
          <a:r>
            <a:rPr lang="ru-RU" sz="1800" kern="1200" dirty="0" err="1"/>
            <a:t>жасын</a:t>
          </a:r>
          <a:r>
            <a:rPr lang="ru-RU" sz="1800" kern="1200" dirty="0"/>
            <a:t>, </a:t>
          </a:r>
          <a:r>
            <a:rPr lang="ru-RU" sz="1800" kern="1200" dirty="0" err="1"/>
            <a:t>жынысын</a:t>
          </a:r>
          <a:r>
            <a:rPr lang="ru-RU" sz="1800" kern="1200" dirty="0"/>
            <a:t>, </a:t>
          </a:r>
          <a:r>
            <a:rPr lang="ru-RU" sz="1800" kern="1200" dirty="0" err="1"/>
            <a:t>генетикалық</a:t>
          </a:r>
          <a:r>
            <a:rPr lang="ru-RU" sz="1800" kern="1200" dirty="0"/>
            <a:t> </a:t>
          </a:r>
          <a:r>
            <a:rPr lang="ru-RU" sz="1800" kern="1200" dirty="0" err="1"/>
            <a:t>ерекшелігін</a:t>
          </a:r>
          <a:r>
            <a:rPr lang="ru-RU" sz="1800" kern="1200" dirty="0"/>
            <a:t> </a:t>
          </a:r>
          <a:r>
            <a:rPr lang="ru-RU" sz="1800" kern="1200" dirty="0" err="1"/>
            <a:t>ескерген</a:t>
          </a:r>
          <a:r>
            <a:rPr lang="ru-RU" sz="1800" kern="1200" dirty="0"/>
            <a:t> </a:t>
          </a:r>
          <a:r>
            <a:rPr lang="ru-RU" sz="1800" kern="1200" dirty="0" err="1"/>
            <a:t>жөн</a:t>
          </a:r>
          <a:r>
            <a:rPr lang="ru-RU" sz="1800" kern="1200" dirty="0"/>
            <a:t>. </a:t>
          </a:r>
          <a:r>
            <a:rPr lang="ru-RU" sz="1800" kern="1200" dirty="0" err="1"/>
            <a:t>Яғни</a:t>
          </a:r>
          <a:r>
            <a:rPr lang="ru-RU" sz="1800" kern="1200" dirty="0"/>
            <a:t> </a:t>
          </a:r>
          <a:r>
            <a:rPr lang="ru-RU" sz="1800" kern="1200" dirty="0" err="1"/>
            <a:t>дәрілік</a:t>
          </a:r>
          <a:r>
            <a:rPr lang="ru-RU" sz="1800" kern="1200" dirty="0"/>
            <a:t> </a:t>
          </a:r>
          <a:r>
            <a:rPr lang="ru-RU" sz="1800" kern="1200" dirty="0" err="1"/>
            <a:t>заттар</a:t>
          </a:r>
          <a:r>
            <a:rPr lang="ru-RU" sz="1800" kern="1200" dirty="0"/>
            <a:t> </a:t>
          </a:r>
          <a:r>
            <a:rPr lang="ru-RU" sz="1800" kern="1200" dirty="0" err="1"/>
            <a:t>ағза</a:t>
          </a:r>
          <a:r>
            <a:rPr lang="ru-RU" sz="1800" kern="1200" dirty="0"/>
            <a:t> </a:t>
          </a:r>
          <a:r>
            <a:rPr lang="ru-RU" sz="1800" kern="1200" dirty="0" err="1"/>
            <a:t>жағдайына</a:t>
          </a:r>
          <a:r>
            <a:rPr lang="ru-RU" sz="1800" kern="1200" dirty="0"/>
            <a:t> </a:t>
          </a:r>
          <a:r>
            <a:rPr lang="ru-RU" sz="1800" kern="1200" dirty="0" err="1"/>
            <a:t>әрқашан</a:t>
          </a:r>
          <a:r>
            <a:rPr lang="ru-RU" sz="1800" kern="1200" dirty="0"/>
            <a:t> </a:t>
          </a:r>
          <a:r>
            <a:rPr lang="ru-RU" sz="1800" kern="1200" dirty="0" err="1"/>
            <a:t>тәуелді</a:t>
          </a:r>
          <a:r>
            <a:rPr lang="ru-RU" sz="1800" kern="1200" dirty="0"/>
            <a:t> </a:t>
          </a:r>
          <a:r>
            <a:rPr lang="ru-RU" sz="1800" kern="1200" dirty="0" err="1"/>
            <a:t>екендігін</a:t>
          </a:r>
          <a:r>
            <a:rPr lang="ru-RU" sz="1800" kern="1200" dirty="0"/>
            <a:t> </a:t>
          </a:r>
          <a:r>
            <a:rPr lang="ru-RU" sz="1800" kern="1200" dirty="0" err="1"/>
            <a:t>есеру</a:t>
          </a:r>
          <a:r>
            <a:rPr lang="ru-RU" sz="1800" kern="1200" dirty="0"/>
            <a:t> </a:t>
          </a:r>
          <a:r>
            <a:rPr lang="ru-RU" sz="1800" kern="1200" dirty="0" err="1"/>
            <a:t>қажет</a:t>
          </a:r>
          <a:r>
            <a:rPr lang="ru-RU" sz="1800" kern="1200" dirty="0"/>
            <a:t>. </a:t>
          </a:r>
        </a:p>
      </dsp:txBody>
      <dsp:txXfrm>
        <a:off x="1710305" y="1959136"/>
        <a:ext cx="6658246" cy="1473719"/>
      </dsp:txXfrm>
    </dsp:sp>
    <dsp:sp modelId="{B973DA53-146A-2448-833A-302CD9799398}">
      <dsp:nvSpPr>
        <dsp:cNvPr id="0" name=""/>
        <dsp:cNvSpPr/>
      </dsp:nvSpPr>
      <dsp:spPr>
        <a:xfrm>
          <a:off x="8414400" y="1230591"/>
          <a:ext cx="1017521" cy="1017521"/>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ru-RU" sz="3600" kern="1200"/>
        </a:p>
      </dsp:txBody>
      <dsp:txXfrm>
        <a:off x="8643342" y="1230591"/>
        <a:ext cx="559637" cy="765685"/>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C98F27-5F72-A34A-A647-72EB9315E3C2}" type="datetimeFigureOut">
              <a:rPr lang=""/>
              <a:t>09/16/2024</a:t>
            </a:fld>
            <a:endParaRPr lan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B11F46-118E-2B49-9CA0-A6E8391C2266}" type="slidenum">
              <a:rPr lang=""/>
              <a:t>‹#›</a:t>
            </a:fld>
            <a:endParaRPr lang=""/>
          </a:p>
        </p:txBody>
      </p:sp>
    </p:spTree>
    <p:extLst>
      <p:ext uri="{BB962C8B-B14F-4D97-AF65-F5344CB8AC3E}">
        <p14:creationId xmlns:p14="http://schemas.microsoft.com/office/powerpoint/2010/main" val="2096197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0A208297-9064-4510-89F1-5C01E2DD9A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E96B05E7-6E95-4A63-9C9A-4A1DCBA7A20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Подзаголовок 2">
            <a:extLst>
              <a:ext uri="{FF2B5EF4-FFF2-40B4-BE49-F238E27FC236}">
                <a16:creationId xmlns:a16="http://schemas.microsoft.com/office/drawing/2014/main" id="{217127D1-D3D5-4D66-A168-66301577F1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Дата 3">
            <a:extLst>
              <a:ext uri="{FF2B5EF4-FFF2-40B4-BE49-F238E27FC236}">
                <a16:creationId xmlns:a16="http://schemas.microsoft.com/office/drawing/2014/main" id="{7F93895A-4B0D-4F60-9DED-CE8F06D49B26}"/>
              </a:ext>
            </a:extLst>
          </p:cNvPr>
          <p:cNvSpPr>
            <a:spLocks noGrp="1"/>
          </p:cNvSpPr>
          <p:nvPr>
            <p:ph type="dt" sz="half" idx="10"/>
          </p:nvPr>
        </p:nvSpPr>
        <p:spPr/>
        <p:txBody>
          <a:bodyPr/>
          <a:lstStyle/>
          <a:p>
            <a:fld id="{64583BED-250B-407C-B43E-5EB7601A7E06}" type="datetimeFigureOut">
              <a:rPr lang="en-US" smtClean="0"/>
              <a:t>9/16/2024</a:t>
            </a:fld>
            <a:endParaRPr lang="en-US"/>
          </a:p>
        </p:txBody>
      </p:sp>
      <p:sp>
        <p:nvSpPr>
          <p:cNvPr id="5" name="Нижний колонтитул 4">
            <a:extLst>
              <a:ext uri="{FF2B5EF4-FFF2-40B4-BE49-F238E27FC236}">
                <a16:creationId xmlns:a16="http://schemas.microsoft.com/office/drawing/2014/main" id="{AE23E502-2ED9-4C28-B5D3-07CEE9284399}"/>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C99E3458-837D-4807-A617-A0F17EF0A611}"/>
              </a:ext>
            </a:extLst>
          </p:cNvPr>
          <p:cNvSpPr>
            <a:spLocks noGrp="1"/>
          </p:cNvSpPr>
          <p:nvPr>
            <p:ph type="sldNum" sz="quarter" idx="12"/>
          </p:nvPr>
        </p:nvSpPr>
        <p:spPr/>
        <p:txBody>
          <a:bodyPr/>
          <a:lstStyle/>
          <a:p>
            <a:fld id="{170D5FF7-451F-43F4-90A9-DE9806325E94}" type="slidenum">
              <a:rPr lang="en-US" smtClean="0"/>
              <a:t>‹#›</a:t>
            </a:fld>
            <a:endParaRPr lang="en-US"/>
          </a:p>
        </p:txBody>
      </p:sp>
    </p:spTree>
    <p:extLst>
      <p:ext uri="{BB962C8B-B14F-4D97-AF65-F5344CB8AC3E}">
        <p14:creationId xmlns:p14="http://schemas.microsoft.com/office/powerpoint/2010/main" val="319222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155FDE-7923-44E0-B5C8-1971A3360F55}"/>
              </a:ext>
            </a:extLst>
          </p:cNvPr>
          <p:cNvSpPr>
            <a:spLocks noGrp="1"/>
          </p:cNvSpPr>
          <p:nvPr>
            <p:ph type="title"/>
          </p:nvPr>
        </p:nvSpPr>
        <p:spPr/>
        <p:txBody>
          <a:bodyPr/>
          <a:lstStyle/>
          <a:p>
            <a:r>
              <a:rPr lang="ru-RU"/>
              <a:t>Образец заголовка</a:t>
            </a:r>
            <a:endParaRPr lang="en-US"/>
          </a:p>
        </p:txBody>
      </p:sp>
      <p:sp>
        <p:nvSpPr>
          <p:cNvPr id="3" name="Вертикальный текст 2">
            <a:extLst>
              <a:ext uri="{FF2B5EF4-FFF2-40B4-BE49-F238E27FC236}">
                <a16:creationId xmlns:a16="http://schemas.microsoft.com/office/drawing/2014/main" id="{DFFAD9F7-6B99-4A9B-80C1-4539AA52399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50B62157-4C81-4C6A-98D1-6DD8E14F8CF7}"/>
              </a:ext>
            </a:extLst>
          </p:cNvPr>
          <p:cNvSpPr>
            <a:spLocks noGrp="1"/>
          </p:cNvSpPr>
          <p:nvPr>
            <p:ph type="dt" sz="half" idx="10"/>
          </p:nvPr>
        </p:nvSpPr>
        <p:spPr/>
        <p:txBody>
          <a:bodyPr/>
          <a:lstStyle/>
          <a:p>
            <a:fld id="{64583BED-250B-407C-B43E-5EB7601A7E06}" type="datetimeFigureOut">
              <a:rPr lang="en-US" smtClean="0"/>
              <a:t>9/16/2024</a:t>
            </a:fld>
            <a:endParaRPr lang="en-US"/>
          </a:p>
        </p:txBody>
      </p:sp>
      <p:sp>
        <p:nvSpPr>
          <p:cNvPr id="5" name="Нижний колонтитул 4">
            <a:extLst>
              <a:ext uri="{FF2B5EF4-FFF2-40B4-BE49-F238E27FC236}">
                <a16:creationId xmlns:a16="http://schemas.microsoft.com/office/drawing/2014/main" id="{C4F79AE2-3336-4474-BE36-4621D5A6FD32}"/>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F873609A-9EB6-436F-984C-4D8270E8834F}"/>
              </a:ext>
            </a:extLst>
          </p:cNvPr>
          <p:cNvSpPr>
            <a:spLocks noGrp="1"/>
          </p:cNvSpPr>
          <p:nvPr>
            <p:ph type="sldNum" sz="quarter" idx="12"/>
          </p:nvPr>
        </p:nvSpPr>
        <p:spPr/>
        <p:txBody>
          <a:bodyPr/>
          <a:lstStyle/>
          <a:p>
            <a:fld id="{170D5FF7-451F-43F4-90A9-DE9806325E94}" type="slidenum">
              <a:rPr lang="en-US" smtClean="0"/>
              <a:t>‹#›</a:t>
            </a:fld>
            <a:endParaRPr lang="en-US"/>
          </a:p>
        </p:txBody>
      </p:sp>
    </p:spTree>
    <p:extLst>
      <p:ext uri="{BB962C8B-B14F-4D97-AF65-F5344CB8AC3E}">
        <p14:creationId xmlns:p14="http://schemas.microsoft.com/office/powerpoint/2010/main" val="3948415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9CC9AAA-0E2D-427A-9ECF-4D2821255492}"/>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Вертикальный текст 2">
            <a:extLst>
              <a:ext uri="{FF2B5EF4-FFF2-40B4-BE49-F238E27FC236}">
                <a16:creationId xmlns:a16="http://schemas.microsoft.com/office/drawing/2014/main" id="{839F4655-ADFC-484D-91F4-1ED3BDE9A21E}"/>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E4780469-0659-4EFD-8E37-3CA139780F2E}"/>
              </a:ext>
            </a:extLst>
          </p:cNvPr>
          <p:cNvSpPr>
            <a:spLocks noGrp="1"/>
          </p:cNvSpPr>
          <p:nvPr>
            <p:ph type="dt" sz="half" idx="10"/>
          </p:nvPr>
        </p:nvSpPr>
        <p:spPr/>
        <p:txBody>
          <a:bodyPr/>
          <a:lstStyle/>
          <a:p>
            <a:fld id="{64583BED-250B-407C-B43E-5EB7601A7E06}" type="datetimeFigureOut">
              <a:rPr lang="en-US" smtClean="0"/>
              <a:t>9/16/2024</a:t>
            </a:fld>
            <a:endParaRPr lang="en-US"/>
          </a:p>
        </p:txBody>
      </p:sp>
      <p:sp>
        <p:nvSpPr>
          <p:cNvPr id="5" name="Нижний колонтитул 4">
            <a:extLst>
              <a:ext uri="{FF2B5EF4-FFF2-40B4-BE49-F238E27FC236}">
                <a16:creationId xmlns:a16="http://schemas.microsoft.com/office/drawing/2014/main" id="{D22FC714-C459-4A64-81EA-628B8CD0D346}"/>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A14D98E7-F50F-4CE6-9A14-5112EAD54818}"/>
              </a:ext>
            </a:extLst>
          </p:cNvPr>
          <p:cNvSpPr>
            <a:spLocks noGrp="1"/>
          </p:cNvSpPr>
          <p:nvPr>
            <p:ph type="sldNum" sz="quarter" idx="12"/>
          </p:nvPr>
        </p:nvSpPr>
        <p:spPr/>
        <p:txBody>
          <a:bodyPr/>
          <a:lstStyle/>
          <a:p>
            <a:fld id="{170D5FF7-451F-43F4-90A9-DE9806325E94}" type="slidenum">
              <a:rPr lang="en-US" smtClean="0"/>
              <a:t>‹#›</a:t>
            </a:fld>
            <a:endParaRPr lang="en-US"/>
          </a:p>
        </p:txBody>
      </p:sp>
    </p:spTree>
    <p:extLst>
      <p:ext uri="{BB962C8B-B14F-4D97-AF65-F5344CB8AC3E}">
        <p14:creationId xmlns:p14="http://schemas.microsoft.com/office/powerpoint/2010/main" val="2390563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pic>
        <p:nvPicPr>
          <p:cNvPr id="3" name="Рисунок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p:txBody>
          <a:bodyPr rtlCol="0"/>
          <a:lstStyle/>
          <a:p>
            <a:pPr rtl="0"/>
            <a:r>
              <a:rPr lang="ru-RU" noProof="0"/>
              <a:t>Образец заголовка</a:t>
            </a:r>
          </a:p>
        </p:txBody>
      </p:sp>
      <p:sp>
        <p:nvSpPr>
          <p:cNvPr id="12" name="Объект 2"/>
          <p:cNvSpPr>
            <a:spLocks noGrp="1"/>
          </p:cNvSpPr>
          <p:nvPr>
            <p:ph sz="quarter" idx="13"/>
          </p:nvPr>
        </p:nvSpPr>
        <p:spPr>
          <a:xfrm>
            <a:off x="913774" y="2367092"/>
            <a:ext cx="10363826" cy="3424107"/>
          </a:xfr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10"/>
          </p:nvPr>
        </p:nvSpPr>
        <p:spPr/>
        <p:txBody>
          <a:bodyPr rtlCol="0"/>
          <a:lstStyle/>
          <a:p>
            <a:pPr rtl="0"/>
            <a:fld id="{065416E7-C5FA-4B0C-A3F4-AE1855FB09B2}" type="datetime1">
              <a:rPr lang="ru-RU" noProof="0" smtClean="0"/>
              <a:pPr rtl="0"/>
              <a:t>16.09.2024</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D22F896-40B5-4ADD-8801-0D06FADFA095}" type="slidenum">
              <a:rPr lang="ru-RU" noProof="0" smtClean="0"/>
              <a:pPr rtl="0"/>
              <a:t>‹#›</a:t>
            </a:fld>
            <a:endParaRPr lang="ru-RU" noProof="0"/>
          </a:p>
        </p:txBody>
      </p:sp>
    </p:spTree>
    <p:extLst>
      <p:ext uri="{BB962C8B-B14F-4D97-AF65-F5344CB8AC3E}">
        <p14:creationId xmlns:p14="http://schemas.microsoft.com/office/powerpoint/2010/main" val="1526124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5600" y="228600"/>
            <a:ext cx="9855200" cy="838200"/>
          </a:xfrm>
        </p:spPr>
        <p:txBody>
          <a:bodyPr/>
          <a:lstStyle/>
          <a:p>
            <a:r>
              <a:rPr lang="ru-RU"/>
              <a:t>Образец заголовка</a:t>
            </a:r>
          </a:p>
        </p:txBody>
      </p:sp>
      <p:sp>
        <p:nvSpPr>
          <p:cNvPr id="3" name="Текст 2"/>
          <p:cNvSpPr>
            <a:spLocks noGrp="1"/>
          </p:cNvSpPr>
          <p:nvPr>
            <p:ph type="body" sz="half" idx="1"/>
          </p:nvPr>
        </p:nvSpPr>
        <p:spPr>
          <a:xfrm>
            <a:off x="609600" y="1600200"/>
            <a:ext cx="5384800" cy="47244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0"/>
            <a:ext cx="5384800" cy="47244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3">
            <a:extLst>
              <a:ext uri="{FF2B5EF4-FFF2-40B4-BE49-F238E27FC236}">
                <a16:creationId xmlns:a16="http://schemas.microsoft.com/office/drawing/2014/main" id="{EE11A391-6DDE-4440-8D13-535A4D1EC80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EDCFD98-FD87-4341-AD72-A584BBA7343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D34AA9C-FCC5-46EB-867F-AFEA7D5747F1}"/>
              </a:ext>
            </a:extLst>
          </p:cNvPr>
          <p:cNvSpPr>
            <a:spLocks noGrp="1"/>
          </p:cNvSpPr>
          <p:nvPr>
            <p:ph type="sldNum" sz="quarter" idx="12"/>
          </p:nvPr>
        </p:nvSpPr>
        <p:spPr/>
        <p:txBody>
          <a:bodyPr/>
          <a:lstStyle>
            <a:lvl1pPr>
              <a:defRPr/>
            </a:lvl1pPr>
          </a:lstStyle>
          <a:p>
            <a:fld id="{0677109E-0A83-4F20-B463-FF2C8C55723A}" type="slidenum">
              <a:rPr lang="en-US" altLang="en-US"/>
              <a:pPr/>
              <a:t>‹#›</a:t>
            </a:fld>
            <a:endParaRPr lang="en-US" altLang="en-US"/>
          </a:p>
        </p:txBody>
      </p:sp>
    </p:spTree>
    <p:extLst>
      <p:ext uri="{BB962C8B-B14F-4D97-AF65-F5344CB8AC3E}">
        <p14:creationId xmlns:p14="http://schemas.microsoft.com/office/powerpoint/2010/main" val="789826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610C12-7171-431D-AB27-D271028B9F11}"/>
              </a:ext>
            </a:extLst>
          </p:cNvPr>
          <p:cNvSpPr>
            <a:spLocks noGrp="1"/>
          </p:cNvSpPr>
          <p:nvPr>
            <p:ph type="title"/>
          </p:nvPr>
        </p:nvSpPr>
        <p:spPr/>
        <p:txBody>
          <a:bodyPr/>
          <a:lstStyle/>
          <a:p>
            <a:r>
              <a:rPr lang="ru-RU"/>
              <a:t>Образец заголовка</a:t>
            </a:r>
            <a:endParaRPr lang="en-US"/>
          </a:p>
        </p:txBody>
      </p:sp>
      <p:sp>
        <p:nvSpPr>
          <p:cNvPr id="3" name="Объект 2">
            <a:extLst>
              <a:ext uri="{FF2B5EF4-FFF2-40B4-BE49-F238E27FC236}">
                <a16:creationId xmlns:a16="http://schemas.microsoft.com/office/drawing/2014/main" id="{2F92B2CD-504A-4ABB-8107-EE706D8E3F3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F5429222-DCA8-4627-B12F-B1607C5F157D}"/>
              </a:ext>
            </a:extLst>
          </p:cNvPr>
          <p:cNvSpPr>
            <a:spLocks noGrp="1"/>
          </p:cNvSpPr>
          <p:nvPr>
            <p:ph type="dt" sz="half" idx="10"/>
          </p:nvPr>
        </p:nvSpPr>
        <p:spPr/>
        <p:txBody>
          <a:bodyPr/>
          <a:lstStyle/>
          <a:p>
            <a:fld id="{64583BED-250B-407C-B43E-5EB7601A7E06}" type="datetimeFigureOut">
              <a:rPr lang="en-US" smtClean="0"/>
              <a:t>9/16/2024</a:t>
            </a:fld>
            <a:endParaRPr lang="en-US"/>
          </a:p>
        </p:txBody>
      </p:sp>
      <p:sp>
        <p:nvSpPr>
          <p:cNvPr id="5" name="Нижний колонтитул 4">
            <a:extLst>
              <a:ext uri="{FF2B5EF4-FFF2-40B4-BE49-F238E27FC236}">
                <a16:creationId xmlns:a16="http://schemas.microsoft.com/office/drawing/2014/main" id="{8B8A270E-C7E6-4349-AD8A-FB0C5A65AE15}"/>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9DDF3F05-593E-42EF-BDB3-564798F01A8A}"/>
              </a:ext>
            </a:extLst>
          </p:cNvPr>
          <p:cNvSpPr>
            <a:spLocks noGrp="1"/>
          </p:cNvSpPr>
          <p:nvPr>
            <p:ph type="sldNum" sz="quarter" idx="12"/>
          </p:nvPr>
        </p:nvSpPr>
        <p:spPr/>
        <p:txBody>
          <a:bodyPr/>
          <a:lstStyle/>
          <a:p>
            <a:fld id="{170D5FF7-451F-43F4-90A9-DE9806325E94}" type="slidenum">
              <a:rPr lang="en-US" smtClean="0"/>
              <a:t>‹#›</a:t>
            </a:fld>
            <a:endParaRPr lang="en-US"/>
          </a:p>
        </p:txBody>
      </p:sp>
    </p:spTree>
    <p:extLst>
      <p:ext uri="{BB962C8B-B14F-4D97-AF65-F5344CB8AC3E}">
        <p14:creationId xmlns:p14="http://schemas.microsoft.com/office/powerpoint/2010/main" val="1044586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A59827-8450-4B9C-941A-275459B04C9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Текст 2">
            <a:extLst>
              <a:ext uri="{FF2B5EF4-FFF2-40B4-BE49-F238E27FC236}">
                <a16:creationId xmlns:a16="http://schemas.microsoft.com/office/drawing/2014/main" id="{17B9632C-AD4A-48E0-8226-A146B6ADD6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81FD9266-D8B6-425F-9145-EBA7EF80AA4C}"/>
              </a:ext>
            </a:extLst>
          </p:cNvPr>
          <p:cNvSpPr>
            <a:spLocks noGrp="1"/>
          </p:cNvSpPr>
          <p:nvPr>
            <p:ph type="dt" sz="half" idx="10"/>
          </p:nvPr>
        </p:nvSpPr>
        <p:spPr/>
        <p:txBody>
          <a:bodyPr/>
          <a:lstStyle/>
          <a:p>
            <a:fld id="{64583BED-250B-407C-B43E-5EB7601A7E06}" type="datetimeFigureOut">
              <a:rPr lang="en-US" smtClean="0"/>
              <a:t>9/16/2024</a:t>
            </a:fld>
            <a:endParaRPr lang="en-US"/>
          </a:p>
        </p:txBody>
      </p:sp>
      <p:sp>
        <p:nvSpPr>
          <p:cNvPr id="5" name="Нижний колонтитул 4">
            <a:extLst>
              <a:ext uri="{FF2B5EF4-FFF2-40B4-BE49-F238E27FC236}">
                <a16:creationId xmlns:a16="http://schemas.microsoft.com/office/drawing/2014/main" id="{153E5F8C-DE8E-480B-9608-A56F21C0ADC5}"/>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11C095EA-28CC-42F1-ABAF-A34AF781B779}"/>
              </a:ext>
            </a:extLst>
          </p:cNvPr>
          <p:cNvSpPr>
            <a:spLocks noGrp="1"/>
          </p:cNvSpPr>
          <p:nvPr>
            <p:ph type="sldNum" sz="quarter" idx="12"/>
          </p:nvPr>
        </p:nvSpPr>
        <p:spPr/>
        <p:txBody>
          <a:bodyPr/>
          <a:lstStyle/>
          <a:p>
            <a:fld id="{170D5FF7-451F-43F4-90A9-DE9806325E94}" type="slidenum">
              <a:rPr lang="en-US" smtClean="0"/>
              <a:t>‹#›</a:t>
            </a:fld>
            <a:endParaRPr lang="en-US"/>
          </a:p>
        </p:txBody>
      </p:sp>
    </p:spTree>
    <p:extLst>
      <p:ext uri="{BB962C8B-B14F-4D97-AF65-F5344CB8AC3E}">
        <p14:creationId xmlns:p14="http://schemas.microsoft.com/office/powerpoint/2010/main" val="71360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04ADF7-9971-4B82-813A-B86CCD2E40B1}"/>
              </a:ext>
            </a:extLst>
          </p:cNvPr>
          <p:cNvSpPr>
            <a:spLocks noGrp="1"/>
          </p:cNvSpPr>
          <p:nvPr>
            <p:ph type="title"/>
          </p:nvPr>
        </p:nvSpPr>
        <p:spPr/>
        <p:txBody>
          <a:bodyPr/>
          <a:lstStyle/>
          <a:p>
            <a:r>
              <a:rPr lang="ru-RU"/>
              <a:t>Образец заголовка</a:t>
            </a:r>
            <a:endParaRPr lang="en-US"/>
          </a:p>
        </p:txBody>
      </p:sp>
      <p:sp>
        <p:nvSpPr>
          <p:cNvPr id="3" name="Объект 2">
            <a:extLst>
              <a:ext uri="{FF2B5EF4-FFF2-40B4-BE49-F238E27FC236}">
                <a16:creationId xmlns:a16="http://schemas.microsoft.com/office/drawing/2014/main" id="{F84F939F-08C9-42C7-9AF2-170318209ECD}"/>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Объект 3">
            <a:extLst>
              <a:ext uri="{FF2B5EF4-FFF2-40B4-BE49-F238E27FC236}">
                <a16:creationId xmlns:a16="http://schemas.microsoft.com/office/drawing/2014/main" id="{5F6F0F22-B339-4C2B-ADDA-5D0EC55760A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a:extLst>
              <a:ext uri="{FF2B5EF4-FFF2-40B4-BE49-F238E27FC236}">
                <a16:creationId xmlns:a16="http://schemas.microsoft.com/office/drawing/2014/main" id="{B26ED319-E2B9-413E-A676-0BF3D05F861B}"/>
              </a:ext>
            </a:extLst>
          </p:cNvPr>
          <p:cNvSpPr>
            <a:spLocks noGrp="1"/>
          </p:cNvSpPr>
          <p:nvPr>
            <p:ph type="dt" sz="half" idx="10"/>
          </p:nvPr>
        </p:nvSpPr>
        <p:spPr/>
        <p:txBody>
          <a:bodyPr/>
          <a:lstStyle/>
          <a:p>
            <a:fld id="{64583BED-250B-407C-B43E-5EB7601A7E06}" type="datetimeFigureOut">
              <a:rPr lang="en-US" smtClean="0"/>
              <a:t>9/16/2024</a:t>
            </a:fld>
            <a:endParaRPr lang="en-US"/>
          </a:p>
        </p:txBody>
      </p:sp>
      <p:sp>
        <p:nvSpPr>
          <p:cNvPr id="6" name="Нижний колонтитул 5">
            <a:extLst>
              <a:ext uri="{FF2B5EF4-FFF2-40B4-BE49-F238E27FC236}">
                <a16:creationId xmlns:a16="http://schemas.microsoft.com/office/drawing/2014/main" id="{A458FA69-D657-4CEC-990E-6131543BB47F}"/>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A6B2EEA5-A3A4-45B1-92E5-341FE14FA497}"/>
              </a:ext>
            </a:extLst>
          </p:cNvPr>
          <p:cNvSpPr>
            <a:spLocks noGrp="1"/>
          </p:cNvSpPr>
          <p:nvPr>
            <p:ph type="sldNum" sz="quarter" idx="12"/>
          </p:nvPr>
        </p:nvSpPr>
        <p:spPr/>
        <p:txBody>
          <a:bodyPr/>
          <a:lstStyle/>
          <a:p>
            <a:fld id="{170D5FF7-451F-43F4-90A9-DE9806325E94}" type="slidenum">
              <a:rPr lang="en-US" smtClean="0"/>
              <a:t>‹#›</a:t>
            </a:fld>
            <a:endParaRPr lang="en-US"/>
          </a:p>
        </p:txBody>
      </p:sp>
    </p:spTree>
    <p:extLst>
      <p:ext uri="{BB962C8B-B14F-4D97-AF65-F5344CB8AC3E}">
        <p14:creationId xmlns:p14="http://schemas.microsoft.com/office/powerpoint/2010/main" val="1885810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DE23A3-E406-43CB-A026-A57939528DC3}"/>
              </a:ext>
            </a:extLst>
          </p:cNvPr>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Текст 2">
            <a:extLst>
              <a:ext uri="{FF2B5EF4-FFF2-40B4-BE49-F238E27FC236}">
                <a16:creationId xmlns:a16="http://schemas.microsoft.com/office/drawing/2014/main" id="{C02D581F-EE38-4AD9-9E1C-21A07D3A93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17F38C98-B3F1-4F11-8C6B-3E96AF5922B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a:extLst>
              <a:ext uri="{FF2B5EF4-FFF2-40B4-BE49-F238E27FC236}">
                <a16:creationId xmlns:a16="http://schemas.microsoft.com/office/drawing/2014/main" id="{4846BF3F-0F7C-4BBC-BACC-9814A69FF0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84C632C5-AD79-4A6B-A9C6-37ED16C4338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a:extLst>
              <a:ext uri="{FF2B5EF4-FFF2-40B4-BE49-F238E27FC236}">
                <a16:creationId xmlns:a16="http://schemas.microsoft.com/office/drawing/2014/main" id="{C4BD1972-C08F-48DC-8000-77AC159995BB}"/>
              </a:ext>
            </a:extLst>
          </p:cNvPr>
          <p:cNvSpPr>
            <a:spLocks noGrp="1"/>
          </p:cNvSpPr>
          <p:nvPr>
            <p:ph type="dt" sz="half" idx="10"/>
          </p:nvPr>
        </p:nvSpPr>
        <p:spPr/>
        <p:txBody>
          <a:bodyPr/>
          <a:lstStyle/>
          <a:p>
            <a:fld id="{64583BED-250B-407C-B43E-5EB7601A7E06}" type="datetimeFigureOut">
              <a:rPr lang="en-US" smtClean="0"/>
              <a:t>9/16/2024</a:t>
            </a:fld>
            <a:endParaRPr lang="en-US"/>
          </a:p>
        </p:txBody>
      </p:sp>
      <p:sp>
        <p:nvSpPr>
          <p:cNvPr id="8" name="Нижний колонтитул 7">
            <a:extLst>
              <a:ext uri="{FF2B5EF4-FFF2-40B4-BE49-F238E27FC236}">
                <a16:creationId xmlns:a16="http://schemas.microsoft.com/office/drawing/2014/main" id="{73FA558C-E61E-4F4B-B3E4-1E152B68F0AF}"/>
              </a:ext>
            </a:extLst>
          </p:cNvPr>
          <p:cNvSpPr>
            <a:spLocks noGrp="1"/>
          </p:cNvSpPr>
          <p:nvPr>
            <p:ph type="ftr" sz="quarter" idx="11"/>
          </p:nvPr>
        </p:nvSpPr>
        <p:spPr/>
        <p:txBody>
          <a:bodyPr/>
          <a:lstStyle/>
          <a:p>
            <a:endParaRPr lang="en-US"/>
          </a:p>
        </p:txBody>
      </p:sp>
      <p:sp>
        <p:nvSpPr>
          <p:cNvPr id="9" name="Номер слайда 8">
            <a:extLst>
              <a:ext uri="{FF2B5EF4-FFF2-40B4-BE49-F238E27FC236}">
                <a16:creationId xmlns:a16="http://schemas.microsoft.com/office/drawing/2014/main" id="{8083B3FA-BE6E-49AC-BC19-AF0B2701E681}"/>
              </a:ext>
            </a:extLst>
          </p:cNvPr>
          <p:cNvSpPr>
            <a:spLocks noGrp="1"/>
          </p:cNvSpPr>
          <p:nvPr>
            <p:ph type="sldNum" sz="quarter" idx="12"/>
          </p:nvPr>
        </p:nvSpPr>
        <p:spPr/>
        <p:txBody>
          <a:bodyPr/>
          <a:lstStyle/>
          <a:p>
            <a:fld id="{170D5FF7-451F-43F4-90A9-DE9806325E94}" type="slidenum">
              <a:rPr lang="en-US" smtClean="0"/>
              <a:t>‹#›</a:t>
            </a:fld>
            <a:endParaRPr lang="en-US"/>
          </a:p>
        </p:txBody>
      </p:sp>
    </p:spTree>
    <p:extLst>
      <p:ext uri="{BB962C8B-B14F-4D97-AF65-F5344CB8AC3E}">
        <p14:creationId xmlns:p14="http://schemas.microsoft.com/office/powerpoint/2010/main" val="3405809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BCD87F-9D94-4ADD-A85C-CDB42E123877}"/>
              </a:ext>
            </a:extLst>
          </p:cNvPr>
          <p:cNvSpPr>
            <a:spLocks noGrp="1"/>
          </p:cNvSpPr>
          <p:nvPr>
            <p:ph type="title"/>
          </p:nvPr>
        </p:nvSpPr>
        <p:spPr/>
        <p:txBody>
          <a:bodyPr/>
          <a:lstStyle/>
          <a:p>
            <a:r>
              <a:rPr lang="ru-RU"/>
              <a:t>Образец заголовка</a:t>
            </a:r>
            <a:endParaRPr lang="en-US"/>
          </a:p>
        </p:txBody>
      </p:sp>
      <p:sp>
        <p:nvSpPr>
          <p:cNvPr id="3" name="Дата 2">
            <a:extLst>
              <a:ext uri="{FF2B5EF4-FFF2-40B4-BE49-F238E27FC236}">
                <a16:creationId xmlns:a16="http://schemas.microsoft.com/office/drawing/2014/main" id="{D901E86D-4566-4BB3-A9B0-28BEA39CFEFE}"/>
              </a:ext>
            </a:extLst>
          </p:cNvPr>
          <p:cNvSpPr>
            <a:spLocks noGrp="1"/>
          </p:cNvSpPr>
          <p:nvPr>
            <p:ph type="dt" sz="half" idx="10"/>
          </p:nvPr>
        </p:nvSpPr>
        <p:spPr/>
        <p:txBody>
          <a:bodyPr/>
          <a:lstStyle/>
          <a:p>
            <a:fld id="{64583BED-250B-407C-B43E-5EB7601A7E06}" type="datetimeFigureOut">
              <a:rPr lang="en-US" smtClean="0"/>
              <a:t>9/16/2024</a:t>
            </a:fld>
            <a:endParaRPr lang="en-US"/>
          </a:p>
        </p:txBody>
      </p:sp>
      <p:sp>
        <p:nvSpPr>
          <p:cNvPr id="4" name="Нижний колонтитул 3">
            <a:extLst>
              <a:ext uri="{FF2B5EF4-FFF2-40B4-BE49-F238E27FC236}">
                <a16:creationId xmlns:a16="http://schemas.microsoft.com/office/drawing/2014/main" id="{B44CD106-39AA-46FF-B4E0-BF37602C0AD3}"/>
              </a:ext>
            </a:extLst>
          </p:cNvPr>
          <p:cNvSpPr>
            <a:spLocks noGrp="1"/>
          </p:cNvSpPr>
          <p:nvPr>
            <p:ph type="ftr" sz="quarter" idx="11"/>
          </p:nvPr>
        </p:nvSpPr>
        <p:spPr/>
        <p:txBody>
          <a:bodyPr/>
          <a:lstStyle/>
          <a:p>
            <a:endParaRPr lang="en-US"/>
          </a:p>
        </p:txBody>
      </p:sp>
      <p:sp>
        <p:nvSpPr>
          <p:cNvPr id="5" name="Номер слайда 4">
            <a:extLst>
              <a:ext uri="{FF2B5EF4-FFF2-40B4-BE49-F238E27FC236}">
                <a16:creationId xmlns:a16="http://schemas.microsoft.com/office/drawing/2014/main" id="{8FC8B144-7F3C-4ED0-9D39-988D5D31EAC6}"/>
              </a:ext>
            </a:extLst>
          </p:cNvPr>
          <p:cNvSpPr>
            <a:spLocks noGrp="1"/>
          </p:cNvSpPr>
          <p:nvPr>
            <p:ph type="sldNum" sz="quarter" idx="12"/>
          </p:nvPr>
        </p:nvSpPr>
        <p:spPr/>
        <p:txBody>
          <a:bodyPr/>
          <a:lstStyle/>
          <a:p>
            <a:fld id="{170D5FF7-451F-43F4-90A9-DE9806325E94}" type="slidenum">
              <a:rPr lang="en-US" smtClean="0"/>
              <a:t>‹#›</a:t>
            </a:fld>
            <a:endParaRPr lang="en-US"/>
          </a:p>
        </p:txBody>
      </p:sp>
    </p:spTree>
    <p:extLst>
      <p:ext uri="{BB962C8B-B14F-4D97-AF65-F5344CB8AC3E}">
        <p14:creationId xmlns:p14="http://schemas.microsoft.com/office/powerpoint/2010/main" val="454293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7F5E386-4989-4340-B9C1-F62B7BDAEADC}"/>
              </a:ext>
            </a:extLst>
          </p:cNvPr>
          <p:cNvSpPr>
            <a:spLocks noGrp="1"/>
          </p:cNvSpPr>
          <p:nvPr>
            <p:ph type="dt" sz="half" idx="10"/>
          </p:nvPr>
        </p:nvSpPr>
        <p:spPr/>
        <p:txBody>
          <a:bodyPr/>
          <a:lstStyle/>
          <a:p>
            <a:fld id="{64583BED-250B-407C-B43E-5EB7601A7E06}" type="datetimeFigureOut">
              <a:rPr lang="en-US" smtClean="0"/>
              <a:t>9/16/2024</a:t>
            </a:fld>
            <a:endParaRPr lang="en-US"/>
          </a:p>
        </p:txBody>
      </p:sp>
      <p:sp>
        <p:nvSpPr>
          <p:cNvPr id="3" name="Нижний колонтитул 2">
            <a:extLst>
              <a:ext uri="{FF2B5EF4-FFF2-40B4-BE49-F238E27FC236}">
                <a16:creationId xmlns:a16="http://schemas.microsoft.com/office/drawing/2014/main" id="{95FB74EF-BA70-4FEB-B098-97F8D124FC6D}"/>
              </a:ext>
            </a:extLst>
          </p:cNvPr>
          <p:cNvSpPr>
            <a:spLocks noGrp="1"/>
          </p:cNvSpPr>
          <p:nvPr>
            <p:ph type="ftr" sz="quarter" idx="11"/>
          </p:nvPr>
        </p:nvSpPr>
        <p:spPr/>
        <p:txBody>
          <a:bodyPr/>
          <a:lstStyle/>
          <a:p>
            <a:endParaRPr lang="en-US"/>
          </a:p>
        </p:txBody>
      </p:sp>
      <p:sp>
        <p:nvSpPr>
          <p:cNvPr id="4" name="Номер слайда 3">
            <a:extLst>
              <a:ext uri="{FF2B5EF4-FFF2-40B4-BE49-F238E27FC236}">
                <a16:creationId xmlns:a16="http://schemas.microsoft.com/office/drawing/2014/main" id="{DFCBC96F-6E92-476C-B66B-259171A57322}"/>
              </a:ext>
            </a:extLst>
          </p:cNvPr>
          <p:cNvSpPr>
            <a:spLocks noGrp="1"/>
          </p:cNvSpPr>
          <p:nvPr>
            <p:ph type="sldNum" sz="quarter" idx="12"/>
          </p:nvPr>
        </p:nvSpPr>
        <p:spPr/>
        <p:txBody>
          <a:bodyPr/>
          <a:lstStyle/>
          <a:p>
            <a:fld id="{170D5FF7-451F-43F4-90A9-DE9806325E94}" type="slidenum">
              <a:rPr lang="en-US" smtClean="0"/>
              <a:t>‹#›</a:t>
            </a:fld>
            <a:endParaRPr lang="en-US"/>
          </a:p>
        </p:txBody>
      </p:sp>
    </p:spTree>
    <p:extLst>
      <p:ext uri="{BB962C8B-B14F-4D97-AF65-F5344CB8AC3E}">
        <p14:creationId xmlns:p14="http://schemas.microsoft.com/office/powerpoint/2010/main" val="2177523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AA7FDD-67AA-4840-9F90-58AED7CA791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Объект 2">
            <a:extLst>
              <a:ext uri="{FF2B5EF4-FFF2-40B4-BE49-F238E27FC236}">
                <a16:creationId xmlns:a16="http://schemas.microsoft.com/office/drawing/2014/main" id="{A70396B5-BB47-42AC-98AC-FC3128A8A8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a:extLst>
              <a:ext uri="{FF2B5EF4-FFF2-40B4-BE49-F238E27FC236}">
                <a16:creationId xmlns:a16="http://schemas.microsoft.com/office/drawing/2014/main" id="{0D2A93B2-4D52-44FD-BD47-48E508233C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3498797-B58B-4B36-92BC-673323853689}"/>
              </a:ext>
            </a:extLst>
          </p:cNvPr>
          <p:cNvSpPr>
            <a:spLocks noGrp="1"/>
          </p:cNvSpPr>
          <p:nvPr>
            <p:ph type="dt" sz="half" idx="10"/>
          </p:nvPr>
        </p:nvSpPr>
        <p:spPr/>
        <p:txBody>
          <a:bodyPr/>
          <a:lstStyle/>
          <a:p>
            <a:fld id="{64583BED-250B-407C-B43E-5EB7601A7E06}" type="datetimeFigureOut">
              <a:rPr lang="en-US" smtClean="0"/>
              <a:t>9/16/2024</a:t>
            </a:fld>
            <a:endParaRPr lang="en-US"/>
          </a:p>
        </p:txBody>
      </p:sp>
      <p:sp>
        <p:nvSpPr>
          <p:cNvPr id="6" name="Нижний колонтитул 5">
            <a:extLst>
              <a:ext uri="{FF2B5EF4-FFF2-40B4-BE49-F238E27FC236}">
                <a16:creationId xmlns:a16="http://schemas.microsoft.com/office/drawing/2014/main" id="{B4FF2E32-FAF6-4BF7-95ED-FB5BFBEED479}"/>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05038E4F-7AF0-4371-9DA8-748C5B20CED5}"/>
              </a:ext>
            </a:extLst>
          </p:cNvPr>
          <p:cNvSpPr>
            <a:spLocks noGrp="1"/>
          </p:cNvSpPr>
          <p:nvPr>
            <p:ph type="sldNum" sz="quarter" idx="12"/>
          </p:nvPr>
        </p:nvSpPr>
        <p:spPr/>
        <p:txBody>
          <a:bodyPr/>
          <a:lstStyle/>
          <a:p>
            <a:fld id="{170D5FF7-451F-43F4-90A9-DE9806325E94}" type="slidenum">
              <a:rPr lang="en-US" smtClean="0"/>
              <a:t>‹#›</a:t>
            </a:fld>
            <a:endParaRPr lang="en-US"/>
          </a:p>
        </p:txBody>
      </p:sp>
    </p:spTree>
    <p:extLst>
      <p:ext uri="{BB962C8B-B14F-4D97-AF65-F5344CB8AC3E}">
        <p14:creationId xmlns:p14="http://schemas.microsoft.com/office/powerpoint/2010/main" val="3862810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F459D6-B36D-4354-A14A-4EA5C138301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Рисунок 2">
            <a:extLst>
              <a:ext uri="{FF2B5EF4-FFF2-40B4-BE49-F238E27FC236}">
                <a16:creationId xmlns:a16="http://schemas.microsoft.com/office/drawing/2014/main" id="{4704CC2B-D1FC-48F3-AACA-0C5D6455D4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a:extLst>
              <a:ext uri="{FF2B5EF4-FFF2-40B4-BE49-F238E27FC236}">
                <a16:creationId xmlns:a16="http://schemas.microsoft.com/office/drawing/2014/main" id="{32CC4930-FC90-4CDB-8963-7E5BEF17BA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9EAB307-35C8-4E10-BA41-8C6B09F5DC7A}"/>
              </a:ext>
            </a:extLst>
          </p:cNvPr>
          <p:cNvSpPr>
            <a:spLocks noGrp="1"/>
          </p:cNvSpPr>
          <p:nvPr>
            <p:ph type="dt" sz="half" idx="10"/>
          </p:nvPr>
        </p:nvSpPr>
        <p:spPr/>
        <p:txBody>
          <a:bodyPr/>
          <a:lstStyle/>
          <a:p>
            <a:fld id="{64583BED-250B-407C-B43E-5EB7601A7E06}" type="datetimeFigureOut">
              <a:rPr lang="en-US" smtClean="0"/>
              <a:t>9/16/2024</a:t>
            </a:fld>
            <a:endParaRPr lang="en-US"/>
          </a:p>
        </p:txBody>
      </p:sp>
      <p:sp>
        <p:nvSpPr>
          <p:cNvPr id="6" name="Нижний колонтитул 5">
            <a:extLst>
              <a:ext uri="{FF2B5EF4-FFF2-40B4-BE49-F238E27FC236}">
                <a16:creationId xmlns:a16="http://schemas.microsoft.com/office/drawing/2014/main" id="{C8FF3446-8CCC-4CEB-927E-C1098BF6BB94}"/>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3E9B2961-3DE9-436B-A407-4F574564139E}"/>
              </a:ext>
            </a:extLst>
          </p:cNvPr>
          <p:cNvSpPr>
            <a:spLocks noGrp="1"/>
          </p:cNvSpPr>
          <p:nvPr>
            <p:ph type="sldNum" sz="quarter" idx="12"/>
          </p:nvPr>
        </p:nvSpPr>
        <p:spPr/>
        <p:txBody>
          <a:bodyPr/>
          <a:lstStyle/>
          <a:p>
            <a:fld id="{170D5FF7-451F-43F4-90A9-DE9806325E94}" type="slidenum">
              <a:rPr lang="en-US" smtClean="0"/>
              <a:t>‹#›</a:t>
            </a:fld>
            <a:endParaRPr lang="en-US"/>
          </a:p>
        </p:txBody>
      </p:sp>
    </p:spTree>
    <p:extLst>
      <p:ext uri="{BB962C8B-B14F-4D97-AF65-F5344CB8AC3E}">
        <p14:creationId xmlns:p14="http://schemas.microsoft.com/office/powerpoint/2010/main" val="3869007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2D2BB89B-2243-42BD-B28E-38AA77876F7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A7B44307-9ECE-4F64-BCAF-634B763B2A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Текст 2">
            <a:extLst>
              <a:ext uri="{FF2B5EF4-FFF2-40B4-BE49-F238E27FC236}">
                <a16:creationId xmlns:a16="http://schemas.microsoft.com/office/drawing/2014/main" id="{8F00B435-0BF0-4309-A44E-2882FAF794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54AC073E-8841-4204-8F20-DF3C157D00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83BED-250B-407C-B43E-5EB7601A7E06}" type="datetimeFigureOut">
              <a:rPr lang="en-US" smtClean="0"/>
              <a:t>9/16/2024</a:t>
            </a:fld>
            <a:endParaRPr lang="en-US"/>
          </a:p>
        </p:txBody>
      </p:sp>
      <p:sp>
        <p:nvSpPr>
          <p:cNvPr id="5" name="Нижний колонтитул 4">
            <a:extLst>
              <a:ext uri="{FF2B5EF4-FFF2-40B4-BE49-F238E27FC236}">
                <a16:creationId xmlns:a16="http://schemas.microsoft.com/office/drawing/2014/main" id="{0C18ABB9-9636-45AA-A310-B1143C093A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a:extLst>
              <a:ext uri="{FF2B5EF4-FFF2-40B4-BE49-F238E27FC236}">
                <a16:creationId xmlns:a16="http://schemas.microsoft.com/office/drawing/2014/main" id="{E23339A5-9508-44CB-B7CB-71444A9C84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D5FF7-451F-43F4-90A9-DE9806325E94}" type="slidenum">
              <a:rPr lang="en-US" smtClean="0"/>
              <a:t>‹#›</a:t>
            </a:fld>
            <a:endParaRPr lang="en-US"/>
          </a:p>
        </p:txBody>
      </p:sp>
    </p:spTree>
    <p:extLst>
      <p:ext uri="{BB962C8B-B14F-4D97-AF65-F5344CB8AC3E}">
        <p14:creationId xmlns:p14="http://schemas.microsoft.com/office/powerpoint/2010/main" val="327449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5.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hyperlink" Target="https://www.lsgeotar.ru/atsiklovir.html" TargetMode="External"/><Relationship Id="rId2" Type="http://schemas.openxmlformats.org/officeDocument/2006/relationships/hyperlink" Target="https://ru.m.wikipedia.org/wiki/%D0%9E%D1%81%D0%B8%D0%BF%D0%BE%D0%B2,_%D0%AE%D1%80%D0%B8%D0%B9_%D0%A1%D0%B5%D1%80%D0%B3%D0%B5%D0%B5%D0%B2%D0%B8%D1%87" TargetMode="External"/><Relationship Id="rId1" Type="http://schemas.openxmlformats.org/officeDocument/2006/relationships/slideLayout" Target="../slideLayouts/slideLayout2.xml"/><Relationship Id="rId5" Type="http://schemas.openxmlformats.org/officeDocument/2006/relationships/hyperlink" Target="https://ingavirin.ru/imp_ingavirin_vzr.html" TargetMode="External"/><Relationship Id="rId4" Type="http://schemas.openxmlformats.org/officeDocument/2006/relationships/hyperlink" Target="https://www.biopreparations.ru/jour/article/viewFile/11/1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5.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6B95C77-F87A-488A-BEEC-9E0F83E35ADF}"/>
              </a:ext>
            </a:extLst>
          </p:cNvPr>
          <p:cNvSpPr>
            <a:spLocks noGrp="1"/>
          </p:cNvSpPr>
          <p:nvPr>
            <p:ph type="subTitle" idx="1"/>
          </p:nvPr>
        </p:nvSpPr>
        <p:spPr>
          <a:xfrm>
            <a:off x="1643368" y="3796484"/>
            <a:ext cx="9468855" cy="1163105"/>
          </a:xfrm>
        </p:spPr>
        <p:style>
          <a:lnRef idx="2">
            <a:schemeClr val="accent2"/>
          </a:lnRef>
          <a:fillRef idx="1">
            <a:schemeClr val="lt1"/>
          </a:fillRef>
          <a:effectRef idx="0">
            <a:schemeClr val="accent2"/>
          </a:effectRef>
          <a:fontRef idx="minor">
            <a:schemeClr val="dk1"/>
          </a:fontRef>
        </p:style>
        <p:txBody>
          <a:bodyPr anchor="ctr">
            <a:noAutofit/>
          </a:bodyPr>
          <a:lstStyle/>
          <a:p>
            <a:pPr marL="0" indent="0">
              <a:buNone/>
            </a:pPr>
            <a:r>
              <a:rPr lang="kk-KZ" sz="2000" dirty="0">
                <a:solidFill>
                  <a:srgbClr val="FF0000"/>
                </a:solidFill>
                <a:latin typeface="Times New Roman" panose="02020603050405020304" pitchFamily="18" charset="0"/>
                <a:cs typeface="Times New Roman" panose="02020603050405020304" pitchFamily="18" charset="0"/>
              </a:rPr>
              <a:t>Тақырыбы</a:t>
            </a:r>
            <a:r>
              <a:rPr lang="kk-KZ" sz="2000" dirty="0">
                <a:solidFill>
                  <a:schemeClr val="tx1"/>
                </a:solidFill>
                <a:latin typeface="Times New Roman" panose="02020603050405020304" pitchFamily="18" charset="0"/>
                <a:cs typeface="Times New Roman" panose="02020603050405020304" pitchFamily="18" charset="0"/>
              </a:rPr>
              <a:t>: </a:t>
            </a:r>
            <a:r>
              <a:rPr lang="kk-KZ" sz="2400" dirty="0">
                <a:latin typeface="Times New Roman" panose="02020603050405020304" pitchFamily="18" charset="0"/>
                <a:cs typeface="Times New Roman" panose="02020603050405020304" pitchFamily="18" charset="0"/>
              </a:rPr>
              <a:t>Антибактериалды, вирусқа қарсы және биологиялық препараттарды қолданудың фармакодинамикасы мен фармакокинетикасы</a:t>
            </a:r>
            <a:endParaRPr lang="x-none"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5580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86B52B-1751-4640-BD6C-B66F37AC7391}"/>
              </a:ext>
            </a:extLst>
          </p:cNvPr>
          <p:cNvSpPr>
            <a:spLocks noGrp="1"/>
          </p:cNvSpPr>
          <p:nvPr>
            <p:ph idx="1"/>
          </p:nvPr>
        </p:nvSpPr>
        <p:spPr>
          <a:xfrm>
            <a:off x="604135" y="1231403"/>
            <a:ext cx="5043796" cy="2163742"/>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lstStyle/>
          <a:p>
            <a:r>
              <a:rPr lang="" b="0" i="0">
                <a:effectLst/>
                <a:latin typeface="+mj-lt"/>
              </a:rPr>
              <a:t>Пенициллин, бірінші ашылған антибиотик, </a:t>
            </a:r>
            <a:r>
              <a:rPr lang="el-GR" b="1" i="0">
                <a:effectLst/>
                <a:latin typeface="+mj-lt"/>
              </a:rPr>
              <a:t>β-</a:t>
            </a:r>
            <a:r>
              <a:rPr lang="" b="1" i="0">
                <a:effectLst/>
                <a:latin typeface="+mj-lt"/>
              </a:rPr>
              <a:t>лактам</a:t>
            </a:r>
            <a:r>
              <a:rPr lang="" b="0" i="0">
                <a:effectLst/>
                <a:latin typeface="+mj-lt"/>
              </a:rPr>
              <a:t> деп аталатын классқа жататын бірнеше бактерияға қарсы </a:t>
            </a:r>
            <a:r>
              <a:rPr lang="" b="1" i="0">
                <a:effectLst/>
                <a:latin typeface="+mj-lt"/>
              </a:rPr>
              <a:t>заттардың бірі</a:t>
            </a:r>
            <a:r>
              <a:rPr lang="" b="0" i="0">
                <a:effectLst/>
                <a:latin typeface="+mj-lt"/>
              </a:rPr>
              <a:t>.</a:t>
            </a:r>
            <a:endParaRPr lang="">
              <a:latin typeface="+mj-lt"/>
            </a:endParaRPr>
          </a:p>
        </p:txBody>
      </p:sp>
      <p:sp>
        <p:nvSpPr>
          <p:cNvPr id="5" name="TextBox 4">
            <a:extLst>
              <a:ext uri="{FF2B5EF4-FFF2-40B4-BE49-F238E27FC236}">
                <a16:creationId xmlns:a16="http://schemas.microsoft.com/office/drawing/2014/main" id="{F88595C6-23F0-414B-A98A-068AFB0DC15F}"/>
              </a:ext>
            </a:extLst>
          </p:cNvPr>
          <p:cNvSpPr txBox="1"/>
          <p:nvPr/>
        </p:nvSpPr>
        <p:spPr>
          <a:xfrm>
            <a:off x="5056292" y="3729594"/>
            <a:ext cx="6424118" cy="1521526"/>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r>
              <a:rPr lang="" b="0" i="0">
                <a:effectLst/>
                <a:latin typeface="+mj-lt"/>
              </a:rPr>
              <a:t>Бұл қосылыстар тобына </a:t>
            </a:r>
            <a:r>
              <a:rPr lang="" b="1" i="0">
                <a:effectLst/>
                <a:latin typeface="+mj-lt"/>
              </a:rPr>
              <a:t>пенициллиндер</a:t>
            </a:r>
            <a:r>
              <a:rPr lang="" b="0" i="0">
                <a:effectLst/>
                <a:latin typeface="+mj-lt"/>
              </a:rPr>
              <a:t> , </a:t>
            </a:r>
            <a:r>
              <a:rPr lang="" b="1" i="0">
                <a:effectLst/>
                <a:latin typeface="+mj-lt"/>
              </a:rPr>
              <a:t>цефалоспориндер</a:t>
            </a:r>
            <a:r>
              <a:rPr lang="" b="0" i="0">
                <a:effectLst/>
                <a:latin typeface="+mj-lt"/>
              </a:rPr>
              <a:t> , </a:t>
            </a:r>
            <a:r>
              <a:rPr lang="" b="1" i="0">
                <a:effectLst/>
                <a:latin typeface="+mj-lt"/>
              </a:rPr>
              <a:t>монобактамдар</a:t>
            </a:r>
            <a:r>
              <a:rPr lang="" b="0" i="0">
                <a:effectLst/>
                <a:latin typeface="+mj-lt"/>
              </a:rPr>
              <a:t> және </a:t>
            </a:r>
            <a:r>
              <a:rPr lang="" b="1" i="0">
                <a:effectLst/>
                <a:latin typeface="+mj-lt"/>
              </a:rPr>
              <a:t>карбапенемдер кіреді</a:t>
            </a:r>
            <a:r>
              <a:rPr lang="" b="0" i="0">
                <a:effectLst/>
                <a:latin typeface="+mj-lt"/>
              </a:rPr>
              <a:t> және олар дәрілік молекуланың орталық құрылымында кездесетін </a:t>
            </a:r>
            <a:r>
              <a:rPr lang="el-GR" b="1" i="0">
                <a:effectLst/>
                <a:latin typeface="+mj-lt"/>
              </a:rPr>
              <a:t>β-</a:t>
            </a:r>
            <a:r>
              <a:rPr lang="" b="1" i="0">
                <a:effectLst/>
                <a:latin typeface="+mj-lt"/>
              </a:rPr>
              <a:t>лактам сақинасының</a:t>
            </a:r>
            <a:r>
              <a:rPr lang="" b="0" i="0">
                <a:effectLst/>
                <a:latin typeface="+mj-lt"/>
              </a:rPr>
              <a:t> болуымен сипатталады</a:t>
            </a:r>
            <a:endParaRPr lang=""/>
          </a:p>
        </p:txBody>
      </p:sp>
      <p:sp>
        <p:nvSpPr>
          <p:cNvPr id="7" name="TextBox 6">
            <a:extLst>
              <a:ext uri="{FF2B5EF4-FFF2-40B4-BE49-F238E27FC236}">
                <a16:creationId xmlns:a16="http://schemas.microsoft.com/office/drawing/2014/main" id="{A9CC3106-276B-6B46-B41A-ED089AAFFDFE}"/>
              </a:ext>
            </a:extLst>
          </p:cNvPr>
          <p:cNvSpPr txBox="1"/>
          <p:nvPr/>
        </p:nvSpPr>
        <p:spPr>
          <a:xfrm>
            <a:off x="5474527" y="5397456"/>
            <a:ext cx="6424118" cy="1323439"/>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a:spAutoFit/>
          </a:bodyPr>
          <a:lstStyle/>
          <a:p>
            <a:r>
              <a:rPr lang="el-GR" sz="2000" b="0" i="0">
                <a:effectLst/>
                <a:latin typeface="+mj-lt"/>
              </a:rPr>
              <a:t>Β-</a:t>
            </a:r>
            <a:r>
              <a:rPr lang="" sz="2000" b="0" i="0">
                <a:effectLst/>
                <a:latin typeface="+mj-lt"/>
              </a:rPr>
              <a:t>лактамды антибактериалды бактериялар жасуша қабырғасында жаңа пептидогликанның биосинтезі кезінде пептидтік тізбектердің өзара байланысын тежейді.</a:t>
            </a:r>
            <a:endParaRPr lang="" sz="2000"/>
          </a:p>
        </p:txBody>
      </p:sp>
      <p:sp>
        <p:nvSpPr>
          <p:cNvPr id="9" name="Title 1">
            <a:extLst>
              <a:ext uri="{FF2B5EF4-FFF2-40B4-BE49-F238E27FC236}">
                <a16:creationId xmlns:a16="http://schemas.microsoft.com/office/drawing/2014/main" id="{B07240AD-1440-1944-8557-FB444E58BFBF}"/>
              </a:ext>
            </a:extLst>
          </p:cNvPr>
          <p:cNvSpPr txBox="1">
            <a:spLocks noGrp="1"/>
          </p:cNvSpPr>
          <p:nvPr>
            <p:ph type="title"/>
          </p:nvPr>
        </p:nvSpPr>
        <p:spPr>
          <a:xfrm>
            <a:off x="595993" y="254125"/>
            <a:ext cx="11000014" cy="59974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kk-KZ" sz="3600">
                <a:solidFill>
                  <a:srgbClr val="000000"/>
                </a:solidFill>
              </a:rPr>
              <a:t>Антиб</a:t>
            </a:r>
            <a:r>
              <a:rPr lang="" sz="3600">
                <a:solidFill>
                  <a:srgbClr val="000000"/>
                </a:solidFill>
              </a:rPr>
              <a:t>актерияға қарсы препараттар</a:t>
            </a:r>
            <a:endParaRPr lang="" sz="3600"/>
          </a:p>
        </p:txBody>
      </p:sp>
      <p:pic>
        <p:nvPicPr>
          <p:cNvPr id="10" name="Picture 10">
            <a:extLst>
              <a:ext uri="{FF2B5EF4-FFF2-40B4-BE49-F238E27FC236}">
                <a16:creationId xmlns:a16="http://schemas.microsoft.com/office/drawing/2014/main" id="{2A59C12F-8F8C-2748-B115-0DB4AE5BA1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8636" y="1146439"/>
            <a:ext cx="4345443" cy="2401380"/>
          </a:xfrm>
          <a:prstGeom prst="rect">
            <a:avLst/>
          </a:prstGeom>
          <a:ln>
            <a:noFill/>
          </a:ln>
          <a:effectLst>
            <a:outerShdw blurRad="292100" dist="139700" dir="2700000" algn="tl" rotWithShape="0">
              <a:srgbClr val="333333">
                <a:alpha val="65000"/>
              </a:srgbClr>
            </a:outerShdw>
          </a:effectLst>
        </p:spPr>
      </p:pic>
      <p:pic>
        <p:nvPicPr>
          <p:cNvPr id="11" name="Picture 11">
            <a:extLst>
              <a:ext uri="{FF2B5EF4-FFF2-40B4-BE49-F238E27FC236}">
                <a16:creationId xmlns:a16="http://schemas.microsoft.com/office/drawing/2014/main" id="{18C38892-9CB5-F948-9850-1AAC1E799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255" y="3840388"/>
            <a:ext cx="4344637" cy="2479277"/>
          </a:xfrm>
          <a:prstGeom prst="rect">
            <a:avLst/>
          </a:prstGeom>
          <a:ln>
            <a:noFill/>
          </a:ln>
          <a:effectLst>
            <a:outerShdw blurRad="292100" dist="139700" dir="2700000" algn="tl" rotWithShape="0">
              <a:srgbClr val="333333">
                <a:alpha val="65000"/>
              </a:srgbClr>
            </a:outerShdw>
          </a:effectLst>
        </p:spPr>
      </p:pic>
      <p:sp>
        <p:nvSpPr>
          <p:cNvPr id="12" name="Arrow: Right 11">
            <a:extLst>
              <a:ext uri="{FF2B5EF4-FFF2-40B4-BE49-F238E27FC236}">
                <a16:creationId xmlns:a16="http://schemas.microsoft.com/office/drawing/2014/main" id="{DEC00D4C-23C6-A844-9F5C-CF7C8827B065}"/>
              </a:ext>
            </a:extLst>
          </p:cNvPr>
          <p:cNvSpPr/>
          <p:nvPr/>
        </p:nvSpPr>
        <p:spPr>
          <a:xfrm>
            <a:off x="5828596" y="1862497"/>
            <a:ext cx="1389375" cy="735230"/>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p>
        </p:txBody>
      </p:sp>
    </p:spTree>
    <p:extLst>
      <p:ext uri="{BB962C8B-B14F-4D97-AF65-F5344CB8AC3E}">
        <p14:creationId xmlns:p14="http://schemas.microsoft.com/office/powerpoint/2010/main" val="2438235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F56B24-69B4-5B4F-9324-1CAD25CF1C64}"/>
              </a:ext>
            </a:extLst>
          </p:cNvPr>
          <p:cNvSpPr>
            <a:spLocks noGrp="1"/>
          </p:cNvSpPr>
          <p:nvPr>
            <p:ph idx="1"/>
          </p:nvPr>
        </p:nvSpPr>
        <p:spPr>
          <a:xfrm>
            <a:off x="3612099" y="1092259"/>
            <a:ext cx="8207065" cy="2178132"/>
          </a:xfr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a:normAutofit lnSpcReduction="10000"/>
          </a:bodyPr>
          <a:lstStyle/>
          <a:p>
            <a:r>
              <a:rPr lang="" sz="2400" b="1" i="0">
                <a:effectLst/>
                <a:latin typeface="+mj-lt"/>
              </a:rPr>
              <a:t>Тетрациклин</a:t>
            </a:r>
            <a:r>
              <a:rPr lang="" sz="2400" b="0" i="0">
                <a:effectLst/>
                <a:latin typeface="+mj-lt"/>
              </a:rPr>
              <a:t> </a:t>
            </a:r>
            <a:r>
              <a:rPr lang="" sz="2400" b="0">
                <a:effectLst/>
                <a:latin typeface="+mj-lt"/>
              </a:rPr>
              <a:t>кең ауқымда </a:t>
            </a:r>
            <a:r>
              <a:rPr lang="" sz="2400" b="0" i="0">
                <a:effectLst/>
                <a:latin typeface="+mj-lt"/>
              </a:rPr>
              <a:t>қолданылатын антибиотик, бұл яғни әртүрлі бактерияларға қарсы пайдалануға болады деген сөз. Тетрациклинді ішу керек, өйткені ол еккендегіден гөрі жақсырақ әсер етеді және бұлай қолдану қолайлы да. Тетрациклинді </a:t>
            </a:r>
            <a:r>
              <a:rPr lang="" sz="2400">
                <a:latin typeface="+mj-lt"/>
              </a:rPr>
              <a:t>бактериялар</a:t>
            </a:r>
            <a:r>
              <a:rPr lang="kk-KZ" sz="2400">
                <a:latin typeface="+mj-lt"/>
              </a:rPr>
              <a:t> </a:t>
            </a:r>
            <a:r>
              <a:rPr lang="" sz="2400" b="0" i="0">
                <a:effectLst/>
                <a:latin typeface="+mj-lt"/>
              </a:rPr>
              <a:t>мен </a:t>
            </a:r>
            <a:r>
              <a:rPr lang="" sz="2400">
                <a:latin typeface="+mj-lt"/>
              </a:rPr>
              <a:t>амебалардың</a:t>
            </a:r>
            <a:r>
              <a:rPr lang="kk-KZ" sz="2400">
                <a:latin typeface="+mj-lt"/>
              </a:rPr>
              <a:t> </a:t>
            </a:r>
            <a:r>
              <a:rPr lang="" sz="2400" b="0" i="0">
                <a:effectLst/>
                <a:latin typeface="+mj-lt"/>
              </a:rPr>
              <a:t>қоздыруы салдарынан болатын іш өту мен қанды іріңді іш өту ауруына қоддануға болады. </a:t>
            </a:r>
            <a:endParaRPr lang="" sz="2400">
              <a:latin typeface="+mj-lt"/>
            </a:endParaRPr>
          </a:p>
        </p:txBody>
      </p:sp>
      <p:sp>
        <p:nvSpPr>
          <p:cNvPr id="5" name="Title 1">
            <a:extLst>
              <a:ext uri="{FF2B5EF4-FFF2-40B4-BE49-F238E27FC236}">
                <a16:creationId xmlns:a16="http://schemas.microsoft.com/office/drawing/2014/main" id="{2CE54754-90DA-F348-A2E9-FC9912DF6A09}"/>
              </a:ext>
            </a:extLst>
          </p:cNvPr>
          <p:cNvSpPr txBox="1">
            <a:spLocks noGrp="1"/>
          </p:cNvSpPr>
          <p:nvPr>
            <p:ph type="title"/>
          </p:nvPr>
        </p:nvSpPr>
        <p:spPr>
          <a:xfrm>
            <a:off x="372835" y="279120"/>
            <a:ext cx="11446329" cy="531269"/>
          </a:xfrm>
          <a:prstGeom prst="rect">
            <a:avLst/>
          </a:prstGeom>
          <a:solidFill>
            <a:schemeClr val="accent2">
              <a:alpha val="50000"/>
            </a:schemeClr>
          </a:solidFill>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kk-KZ" sz="3200" b="1">
                <a:solidFill>
                  <a:srgbClr val="000000"/>
                </a:solidFill>
              </a:rPr>
              <a:t>Антиб</a:t>
            </a:r>
            <a:r>
              <a:rPr lang="" sz="3200" b="1">
                <a:solidFill>
                  <a:srgbClr val="000000"/>
                </a:solidFill>
              </a:rPr>
              <a:t>актерияға қарсы препараттар</a:t>
            </a:r>
            <a:endParaRPr lang="" sz="3200" b="1"/>
          </a:p>
        </p:txBody>
      </p:sp>
      <p:sp>
        <p:nvSpPr>
          <p:cNvPr id="7" name="TextBox 6">
            <a:extLst>
              <a:ext uri="{FF2B5EF4-FFF2-40B4-BE49-F238E27FC236}">
                <a16:creationId xmlns:a16="http://schemas.microsoft.com/office/drawing/2014/main" id="{1B8EE249-A575-674A-9B39-4227B6AC0562}"/>
              </a:ext>
            </a:extLst>
          </p:cNvPr>
          <p:cNvSpPr txBox="1"/>
          <p:nvPr/>
        </p:nvSpPr>
        <p:spPr>
          <a:xfrm>
            <a:off x="3612099" y="4465566"/>
            <a:ext cx="4527467" cy="2308324"/>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bodyPr>
          <a:lstStyle/>
          <a:p>
            <a:r>
              <a:rPr lang="kk-KZ" sz="1800" b="0" i="0">
                <a:effectLst/>
                <a:latin typeface="+mj-lt"/>
              </a:rPr>
              <a:t>Сондай-ақ </a:t>
            </a:r>
            <a:r>
              <a:rPr lang="" sz="1800" b="0" i="0">
                <a:effectLst/>
                <a:latin typeface="+mj-lt"/>
              </a:rPr>
              <a:t>қолтық қабынуы, тыныс жолдары ауруларына (</a:t>
            </a:r>
            <a:r>
              <a:rPr lang="" sz="1800">
                <a:latin typeface="+mj-lt"/>
              </a:rPr>
              <a:t>бронхит</a:t>
            </a:r>
            <a:r>
              <a:rPr lang="kk-KZ" sz="1800">
                <a:latin typeface="+mj-lt"/>
              </a:rPr>
              <a:t> </a:t>
            </a:r>
            <a:r>
              <a:rPr lang="" sz="1800" b="0" i="0">
                <a:effectLst/>
                <a:latin typeface="+mj-lt"/>
              </a:rPr>
              <a:t>т. т.), зәр шығару жолдары ауруларына, сүзекке, бруцеллезге, тырысқаққа (холераға, басырға, өттің инфекциялық ауруына, хламидияға, созға, жамбас аумағы) органдарының қабынуына қолдануға да болады. </a:t>
            </a:r>
            <a:endParaRPr lang=""/>
          </a:p>
        </p:txBody>
      </p:sp>
      <p:pic>
        <p:nvPicPr>
          <p:cNvPr id="8" name="Picture 8">
            <a:extLst>
              <a:ext uri="{FF2B5EF4-FFF2-40B4-BE49-F238E27FC236}">
                <a16:creationId xmlns:a16="http://schemas.microsoft.com/office/drawing/2014/main" id="{F52544D1-EE1C-9642-9D53-3F95A31FC9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896" y="1211011"/>
            <a:ext cx="3047484" cy="4372293"/>
          </a:xfrm>
          <a:prstGeom prst="rect">
            <a:avLst/>
          </a:prstGeom>
          <a:ln>
            <a:noFill/>
          </a:ln>
          <a:effectLst>
            <a:outerShdw blurRad="292100" dist="139700" dir="2700000" algn="tl" rotWithShape="0">
              <a:srgbClr val="333333">
                <a:alpha val="65000"/>
              </a:srgbClr>
            </a:outerShdw>
          </a:effectLst>
        </p:spPr>
      </p:pic>
      <p:pic>
        <p:nvPicPr>
          <p:cNvPr id="9" name="Picture 9">
            <a:extLst>
              <a:ext uri="{FF2B5EF4-FFF2-40B4-BE49-F238E27FC236}">
                <a16:creationId xmlns:a16="http://schemas.microsoft.com/office/drawing/2014/main" id="{F9F4C01D-344E-9F4E-8FF1-C90F44585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3607" y="3628334"/>
            <a:ext cx="3998393" cy="21781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Arrow: Down 10">
            <a:extLst>
              <a:ext uri="{FF2B5EF4-FFF2-40B4-BE49-F238E27FC236}">
                <a16:creationId xmlns:a16="http://schemas.microsoft.com/office/drawing/2014/main" id="{991ADA9D-D1DB-7845-8E6C-FC89557B0F6A}"/>
              </a:ext>
            </a:extLst>
          </p:cNvPr>
          <p:cNvSpPr/>
          <p:nvPr/>
        </p:nvSpPr>
        <p:spPr>
          <a:xfrm>
            <a:off x="5610749" y="3428999"/>
            <a:ext cx="698017" cy="1036567"/>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p>
        </p:txBody>
      </p:sp>
    </p:spTree>
    <p:extLst>
      <p:ext uri="{BB962C8B-B14F-4D97-AF65-F5344CB8AC3E}">
        <p14:creationId xmlns:p14="http://schemas.microsoft.com/office/powerpoint/2010/main" val="1753310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584BCE-F4B3-E541-9C80-9A2A1D06C7A9}"/>
              </a:ext>
            </a:extLst>
          </p:cNvPr>
          <p:cNvSpPr>
            <a:spLocks noGrp="1"/>
          </p:cNvSpPr>
          <p:nvPr>
            <p:ph idx="1"/>
          </p:nvPr>
        </p:nvSpPr>
        <p:spPr>
          <a:xfrm>
            <a:off x="469783" y="1361638"/>
            <a:ext cx="11265911" cy="1569574"/>
          </a:xfrm>
        </p:spPr>
        <p:style>
          <a:lnRef idx="2">
            <a:schemeClr val="accent4"/>
          </a:lnRef>
          <a:fillRef idx="1">
            <a:schemeClr val="lt1"/>
          </a:fillRef>
          <a:effectRef idx="0">
            <a:schemeClr val="accent4"/>
          </a:effectRef>
          <a:fontRef idx="minor">
            <a:schemeClr val="dk1"/>
          </a:fontRef>
        </p:style>
        <p:txBody>
          <a:bodyPr>
            <a:noAutofit/>
          </a:bodyPr>
          <a:lstStyle/>
          <a:p>
            <a:r>
              <a:rPr lang="" sz="2000" b="1">
                <a:effectLst/>
                <a:latin typeface="+mj-lt"/>
              </a:rPr>
              <a:t>Цефалоспориндер</a:t>
            </a:r>
            <a:r>
              <a:rPr lang="" sz="2000" b="0">
                <a:effectLst/>
                <a:latin typeface="+mj-lt"/>
              </a:rPr>
              <a:t>-химиялық құрылымы бойынша 7-аминоцефалоспор қышқылы ( 7-ACA ) болатын </a:t>
            </a:r>
            <a:r>
              <a:rPr lang="el-GR" sz="2000">
                <a:solidFill>
                  <a:srgbClr val="0563C1"/>
                </a:solidFill>
                <a:latin typeface="+mj-lt"/>
              </a:rPr>
              <a:t>β-</a:t>
            </a:r>
            <a:r>
              <a:rPr lang="" sz="2000">
                <a:latin typeface="+mj-lt"/>
              </a:rPr>
              <a:t>лактамды</a:t>
            </a:r>
            <a:r>
              <a:rPr lang="kk-KZ" sz="2000">
                <a:latin typeface="+mj-lt"/>
              </a:rPr>
              <a:t> </a:t>
            </a:r>
            <a:r>
              <a:rPr lang="" sz="2000" b="0">
                <a:effectLst/>
                <a:latin typeface="+mj-lt"/>
              </a:rPr>
              <a:t>антибиотиктер класы.). Пенициллиндермен салыстырғанда цефалоспориндердің негізгі ерекшеліктері - олардың микроорганизмдер шығаратын </a:t>
            </a:r>
            <a:r>
              <a:rPr lang="el-GR" sz="2000" b="0">
                <a:effectLst/>
                <a:latin typeface="+mj-lt"/>
              </a:rPr>
              <a:t>β -</a:t>
            </a:r>
            <a:r>
              <a:rPr lang="" sz="2000" b="0">
                <a:effectLst/>
                <a:latin typeface="+mj-lt"/>
              </a:rPr>
              <a:t>лактамазаларға - ферменттерге төзімділігі. Белгілі болғандай, бірінші антибиотиктер - бактерияға қарсы белсенділігі жоғары цефалоспориндер </a:t>
            </a:r>
            <a:r>
              <a:rPr lang="el-GR" sz="2000" b="0">
                <a:effectLst/>
                <a:latin typeface="+mj-lt"/>
              </a:rPr>
              <a:t>β -</a:t>
            </a:r>
            <a:r>
              <a:rPr lang="" sz="2000" b="0">
                <a:effectLst/>
                <a:latin typeface="+mj-lt"/>
              </a:rPr>
              <a:t>лактамазаларға толық төзімді емес. </a:t>
            </a:r>
            <a:endParaRPr lang="" sz="2000">
              <a:latin typeface="+mj-lt"/>
            </a:endParaRPr>
          </a:p>
        </p:txBody>
      </p:sp>
      <p:sp>
        <p:nvSpPr>
          <p:cNvPr id="5" name="TextBox 4">
            <a:extLst>
              <a:ext uri="{FF2B5EF4-FFF2-40B4-BE49-F238E27FC236}">
                <a16:creationId xmlns:a16="http://schemas.microsoft.com/office/drawing/2014/main" id="{B9F57A92-6E51-4046-B96F-8733F26657BA}"/>
              </a:ext>
            </a:extLst>
          </p:cNvPr>
          <p:cNvSpPr txBox="1"/>
          <p:nvPr/>
        </p:nvSpPr>
        <p:spPr>
          <a:xfrm>
            <a:off x="6757248" y="3282404"/>
            <a:ext cx="4964969" cy="317009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 sz="2000" b="0">
                <a:effectLst/>
                <a:latin typeface="+mj-lt"/>
              </a:rPr>
              <a:t> Плазмидалы лактамазаларға төзімді болғандықтан, олар грамтеріс бактериялар шығаратын хромосомалық лактамазалармен жойылады. Цефалоспориндердің тұрақтылығын арттыру, микробқа қарсы әсер ету спектрін кеңейту және фармакокинетикалық параметрлерді жақсарту үшін көптеген жартылай синтетикалық туындылар синтезделген.</a:t>
            </a:r>
            <a:endParaRPr lang="" sz="2000"/>
          </a:p>
        </p:txBody>
      </p:sp>
      <p:sp>
        <p:nvSpPr>
          <p:cNvPr id="7" name="Title 1">
            <a:extLst>
              <a:ext uri="{FF2B5EF4-FFF2-40B4-BE49-F238E27FC236}">
                <a16:creationId xmlns:a16="http://schemas.microsoft.com/office/drawing/2014/main" id="{2ADD59DA-BBA5-2A47-BA81-1F463D8E0436}"/>
              </a:ext>
            </a:extLst>
          </p:cNvPr>
          <p:cNvSpPr txBox="1">
            <a:spLocks noGrp="1"/>
          </p:cNvSpPr>
          <p:nvPr>
            <p:ph type="title"/>
          </p:nvPr>
        </p:nvSpPr>
        <p:spPr>
          <a:xfrm>
            <a:off x="679491" y="344054"/>
            <a:ext cx="10833018" cy="673966"/>
          </a:xfrm>
          <a:prstGeom prst="rect">
            <a:avLst/>
          </a:prstGeom>
          <a:solidFill>
            <a:schemeClr val="accent2">
              <a:alpha val="50000"/>
            </a:schemeClr>
          </a:solidFill>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kk-KZ" sz="3200" b="1">
                <a:solidFill>
                  <a:srgbClr val="000000"/>
                </a:solidFill>
              </a:rPr>
              <a:t>Антиб</a:t>
            </a:r>
            <a:r>
              <a:rPr lang="" sz="3200" b="1">
                <a:solidFill>
                  <a:srgbClr val="000000"/>
                </a:solidFill>
              </a:rPr>
              <a:t>актерияға қарсы препараттар</a:t>
            </a:r>
            <a:endParaRPr lang="" sz="3200" b="1"/>
          </a:p>
        </p:txBody>
      </p:sp>
      <p:pic>
        <p:nvPicPr>
          <p:cNvPr id="9" name="Picture 9">
            <a:extLst>
              <a:ext uri="{FF2B5EF4-FFF2-40B4-BE49-F238E27FC236}">
                <a16:creationId xmlns:a16="http://schemas.microsoft.com/office/drawing/2014/main" id="{ED2BD980-22EB-E741-9F4A-38CA8262FC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783" y="3172599"/>
            <a:ext cx="5838983" cy="33897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8667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365126"/>
            <a:ext cx="10573245" cy="859518"/>
          </a:xfr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a:lstStyle/>
          <a:p>
            <a:pPr algn="ctr"/>
            <a:r>
              <a:rPr lang="kk-KZ" dirty="0"/>
              <a:t>Қорытынды</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409113800"/>
              </p:ext>
            </p:extLst>
          </p:nvPr>
        </p:nvGraphicFramePr>
        <p:xfrm>
          <a:off x="507047" y="1419478"/>
          <a:ext cx="11096379" cy="3478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Рисунок 2"/>
          <p:cNvPicPr>
            <a:picLocks noChangeAspect="1"/>
          </p:cNvPicPr>
          <p:nvPr/>
        </p:nvPicPr>
        <p:blipFill>
          <a:blip r:embed="rId7">
            <a:clrChange>
              <a:clrFrom>
                <a:srgbClr val="FFFFFF"/>
              </a:clrFrom>
              <a:clrTo>
                <a:srgbClr val="FFFFFF">
                  <a:alpha val="0"/>
                </a:srgbClr>
              </a:clrTo>
            </a:clrChange>
          </a:blip>
          <a:stretch>
            <a:fillRect/>
          </a:stretch>
        </p:blipFill>
        <p:spPr>
          <a:xfrm>
            <a:off x="507047" y="5093017"/>
            <a:ext cx="10791825" cy="1609725"/>
          </a:xfrm>
          <a:prstGeom prst="rect">
            <a:avLst/>
          </a:prstGeom>
        </p:spPr>
      </p:pic>
    </p:spTree>
    <p:extLst>
      <p:ext uri="{BB962C8B-B14F-4D97-AF65-F5344CB8AC3E}">
        <p14:creationId xmlns:p14="http://schemas.microsoft.com/office/powerpoint/2010/main" val="3126425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F132B7-F1D1-4F48-865B-E86A139036A9}"/>
              </a:ext>
            </a:extLst>
          </p:cNvPr>
          <p:cNvSpPr>
            <a:spLocks noGrp="1"/>
          </p:cNvSpPr>
          <p:nvPr>
            <p:ph type="title"/>
          </p:nvPr>
        </p:nvSpPr>
        <p:spPr>
          <a:xfrm>
            <a:off x="939264" y="551150"/>
            <a:ext cx="10684576" cy="623087"/>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ormAutofit fontScale="90000"/>
          </a:bodyPr>
          <a:lstStyle/>
          <a:p>
            <a:pPr algn="ctr"/>
            <a:r>
              <a:rPr lang="ru-RU" b="1" dirty="0" err="1">
                <a:latin typeface="Times New Roman" panose="02020603050405020304" pitchFamily="18" charset="0"/>
                <a:cs typeface="Times New Roman" panose="02020603050405020304" pitchFamily="18" charset="0"/>
              </a:rPr>
              <a:t>Пайдаланылған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әдебиеттер</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тізімі</a:t>
            </a:r>
            <a:r>
              <a:rPr lang="ru-RU" b="1" dirty="0">
                <a:latin typeface="Times New Roman" panose="02020603050405020304" pitchFamily="18" charset="0"/>
                <a:cs typeface="Times New Roman" panose="02020603050405020304" pitchFamily="18" charset="0"/>
              </a:rPr>
              <a:t> </a:t>
            </a:r>
          </a:p>
        </p:txBody>
      </p:sp>
      <p:sp>
        <p:nvSpPr>
          <p:cNvPr id="3" name="Объект 2">
            <a:extLst>
              <a:ext uri="{FF2B5EF4-FFF2-40B4-BE49-F238E27FC236}">
                <a16:creationId xmlns:a16="http://schemas.microsoft.com/office/drawing/2014/main" id="{B8FCDB40-8A74-9243-92B3-4FAE842F779A}"/>
              </a:ext>
            </a:extLst>
          </p:cNvPr>
          <p:cNvSpPr txBox="1">
            <a:spLocks/>
          </p:cNvSpPr>
          <p:nvPr/>
        </p:nvSpPr>
        <p:spPr>
          <a:xfrm>
            <a:off x="1023752" y="1684327"/>
            <a:ext cx="10515600" cy="5032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2400" dirty="0"/>
              <a:t>Бочков Н.П. Клиническая генетика: Учебник. – М.:ГАОЭТАР-МЕД, 2002. (с.227-244)</a:t>
            </a:r>
          </a:p>
          <a:p>
            <a:r>
              <a:rPr lang="ru-RU" sz="2400" dirty="0" err="1"/>
              <a:t>Гинтер</a:t>
            </a:r>
            <a:r>
              <a:rPr lang="ru-RU" sz="2400" dirty="0"/>
              <a:t> Е.К. Медицинская генетика: Учебник. – </a:t>
            </a:r>
            <a:r>
              <a:rPr lang="ru-RU" sz="2400" dirty="0" err="1"/>
              <a:t>М.:Медицина</a:t>
            </a:r>
            <a:r>
              <a:rPr lang="ru-RU" sz="2400" dirty="0"/>
              <a:t>, 2003. (с.341-343)</a:t>
            </a:r>
          </a:p>
          <a:p>
            <a:r>
              <a:rPr lang="ru-RU" sz="2400" dirty="0" err="1"/>
              <a:t>Куандыков</a:t>
            </a:r>
            <a:r>
              <a:rPr lang="ru-RU" sz="2400" dirty="0"/>
              <a:t> Е. Медицинская биология и генетика. – Алматы, 2004. (с.217-222)</a:t>
            </a:r>
          </a:p>
          <a:p>
            <a:pPr fontAlgn="base"/>
            <a:r>
              <a:rPr lang="ru-RU" sz="2400" dirty="0"/>
              <a:t>Ревматология // 1. Малая медицинская энциклопедия. — М.: Медицинская энциклопедия. 1991—96 </a:t>
            </a:r>
            <a:r>
              <a:rPr lang="ru-RU" sz="2400" dirty="0" err="1"/>
              <a:t>гг</a:t>
            </a:r>
            <a:endParaRPr lang="ru-RU" sz="2400" dirty="0"/>
          </a:p>
          <a:p>
            <a:pPr fontAlgn="base"/>
            <a:r>
              <a:rPr lang="ru-RU" sz="2400" dirty="0"/>
              <a:t>Большая российская энциклопедия : [в 35 т.] / гл. ред. </a:t>
            </a:r>
            <a:r>
              <a:rPr lang="ru-RU" sz="2400" dirty="0">
                <a:hlinkClick r:id="rId2" tooltip="Осипов, Юрий Сергеевич"/>
              </a:rPr>
              <a:t>Ю. С. Осипов</a:t>
            </a:r>
            <a:r>
              <a:rPr lang="ru-RU" sz="2400" dirty="0"/>
              <a:t>. — М. : Большая российская энциклопедия, 2004—2017.</a:t>
            </a:r>
          </a:p>
          <a:p>
            <a:pPr fontAlgn="base"/>
            <a:r>
              <a:rPr lang="en-US" sz="2400" dirty="0">
                <a:hlinkClick r:id="rId3"/>
              </a:rPr>
              <a:t>https://www.lsgeotar.ru/atsiklovir.html</a:t>
            </a:r>
            <a:endParaRPr lang="kk-KZ" sz="2400" dirty="0"/>
          </a:p>
          <a:p>
            <a:pPr fontAlgn="base"/>
            <a:r>
              <a:rPr lang="en-US" sz="2400" dirty="0">
                <a:hlinkClick r:id="rId4"/>
              </a:rPr>
              <a:t>https://www.biopreparations.ru/jour/article/viewFile/11/12</a:t>
            </a:r>
            <a:endParaRPr lang="kk-KZ" sz="2400" dirty="0"/>
          </a:p>
          <a:p>
            <a:pPr fontAlgn="base"/>
            <a:r>
              <a:rPr lang="en-US" sz="2400" dirty="0">
                <a:hlinkClick r:id="rId5"/>
              </a:rPr>
              <a:t>https://ingavirin.ru/imp_ingavirin_vzr.html</a:t>
            </a:r>
            <a:endParaRPr lang="kk-KZ" sz="2400" dirty="0"/>
          </a:p>
          <a:p>
            <a:pPr marL="0" indent="0" fontAlgn="base">
              <a:buNone/>
            </a:pPr>
            <a:endParaRPr lang="kk-KZ" sz="2400" dirty="0"/>
          </a:p>
          <a:p>
            <a:pPr fontAlgn="base"/>
            <a:endParaRPr lang="ru-RU" sz="2400" dirty="0"/>
          </a:p>
          <a:p>
            <a:endParaRPr lang="ru-RU" sz="2400" dirty="0"/>
          </a:p>
          <a:p>
            <a:endParaRPr lang="ru-RU" sz="2400" dirty="0"/>
          </a:p>
          <a:p>
            <a:endParaRPr lang="ru-RU" sz="2400" dirty="0"/>
          </a:p>
          <a:p>
            <a:endParaRPr lang="kk-KZ" sz="2400" dirty="0"/>
          </a:p>
          <a:p>
            <a:endParaRPr lang="ru-RU" sz="2400" dirty="0"/>
          </a:p>
          <a:p>
            <a:endParaRPr lang="ru-RU" sz="2400" dirty="0"/>
          </a:p>
        </p:txBody>
      </p:sp>
    </p:spTree>
    <p:extLst>
      <p:ext uri="{BB962C8B-B14F-4D97-AF65-F5344CB8AC3E}">
        <p14:creationId xmlns:p14="http://schemas.microsoft.com/office/powerpoint/2010/main" val="4166015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1721014" y="517525"/>
            <a:ext cx="9308229" cy="661415"/>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nchor="t">
            <a:noAutofit/>
          </a:bodyPr>
          <a:lstStyle/>
          <a:p>
            <a:pPr algn="ctr"/>
            <a:r>
              <a:rPr lang="kk-KZ" b="1" dirty="0">
                <a:latin typeface="Times New Roman" panose="02020603050405020304" pitchFamily="18" charset="0"/>
                <a:cs typeface="Times New Roman" panose="02020603050405020304" pitchFamily="18" charset="0"/>
              </a:rPr>
              <a:t>Жоспар</a:t>
            </a:r>
            <a:endParaRPr b="1" dirty="0">
              <a:latin typeface="Times New Roman" panose="02020603050405020304" pitchFamily="18" charset="0"/>
              <a:cs typeface="Times New Roman" panose="02020603050405020304" pitchFamily="18" charset="0"/>
            </a:endParaRPr>
          </a:p>
        </p:txBody>
      </p:sp>
      <p:sp>
        <p:nvSpPr>
          <p:cNvPr id="3" name="Content Placeholder"/>
          <p:cNvSpPr>
            <a:spLocks noGrp="1"/>
          </p:cNvSpPr>
          <p:nvPr>
            <p:ph idx="1"/>
          </p:nvPr>
        </p:nvSpPr>
        <p:spPr>
          <a:xfrm>
            <a:off x="1151468" y="1534678"/>
            <a:ext cx="10216443" cy="5070971"/>
          </a:xfrm>
        </p:spPr>
        <p:txBody>
          <a:bodyPr anchor="t">
            <a:noAutofit/>
          </a:bodyPr>
          <a:lstStyle/>
          <a:p>
            <a:r>
              <a:rPr lang="kk-KZ" sz="3200" b="1" dirty="0">
                <a:solidFill>
                  <a:schemeClr val="accent1"/>
                </a:solidFill>
                <a:latin typeface="Times New Roman" panose="02020603050405020304" pitchFamily="18" charset="0"/>
                <a:cs typeface="Times New Roman" panose="02020603050405020304" pitchFamily="18" charset="0"/>
              </a:rPr>
              <a:t>Кіріспе</a:t>
            </a:r>
          </a:p>
          <a:p>
            <a:r>
              <a:rPr lang="kk-KZ" sz="3200" b="1" dirty="0">
                <a:solidFill>
                  <a:schemeClr val="accent1"/>
                </a:solidFill>
                <a:latin typeface="Times New Roman" panose="02020603050405020304" pitchFamily="18" charset="0"/>
                <a:cs typeface="Times New Roman" panose="02020603050405020304" pitchFamily="18" charset="0"/>
              </a:rPr>
              <a:t>Негізгі бөлім</a:t>
            </a:r>
          </a:p>
          <a:p>
            <a:pPr lvl="1"/>
            <a:r>
              <a:rPr lang="kk-KZ" sz="2800" dirty="0">
                <a:latin typeface="Times New Roman" panose="02020603050405020304" pitchFamily="18" charset="0"/>
                <a:cs typeface="Times New Roman" panose="02020603050405020304" pitchFamily="18" charset="0"/>
              </a:rPr>
              <a:t>Антибактериалды, вирусқа қарсы және биологиялық препараттарды қолданудың фармакодинамикасы мен фармакокинетикасы</a:t>
            </a:r>
          </a:p>
          <a:p>
            <a:r>
              <a:rPr lang="kk-KZ" sz="3200" b="1" dirty="0">
                <a:solidFill>
                  <a:schemeClr val="accent1"/>
                </a:solidFill>
                <a:latin typeface="Times New Roman" panose="02020603050405020304" pitchFamily="18" charset="0"/>
                <a:cs typeface="Times New Roman" panose="02020603050405020304" pitchFamily="18" charset="0"/>
              </a:rPr>
              <a:t>Қорытынды</a:t>
            </a:r>
          </a:p>
          <a:p>
            <a:r>
              <a:rPr lang="kk-KZ" sz="3200" b="1" dirty="0">
                <a:solidFill>
                  <a:schemeClr val="accent1"/>
                </a:solidFill>
                <a:latin typeface="Times New Roman" panose="02020603050405020304" pitchFamily="18" charset="0"/>
                <a:cs typeface="Times New Roman" panose="02020603050405020304" pitchFamily="18" charset="0"/>
              </a:rPr>
              <a:t> Пайдаланылған әдебиеттер</a:t>
            </a:r>
            <a:endParaRPr lang="ru-RU" sz="3200" b="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6398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Grp="1"/>
          </p:cNvGraphicFramePr>
          <p:nvPr>
            <p:ph idx="1"/>
            <p:extLst>
              <p:ext uri="{D42A27DB-BD31-4B8C-83A1-F6EECF244321}">
                <p14:modId xmlns:p14="http://schemas.microsoft.com/office/powerpoint/2010/main" val="4132350468"/>
              </p:ext>
            </p:extLst>
          </p:nvPr>
        </p:nvGraphicFramePr>
        <p:xfrm>
          <a:off x="372533" y="1106311"/>
          <a:ext cx="11466689" cy="5556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A02D99B6-69D3-DA4B-A260-BD9368E982CC}"/>
              </a:ext>
            </a:extLst>
          </p:cNvPr>
          <p:cNvSpPr>
            <a:spLocks noGrp="1"/>
          </p:cNvSpPr>
          <p:nvPr>
            <p:ph type="title"/>
          </p:nvPr>
        </p:nvSpPr>
        <p:spPr>
          <a:xfrm>
            <a:off x="605270" y="681037"/>
            <a:ext cx="10981459" cy="692521"/>
          </a:xfr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ctr"/>
            <a:r>
              <a:rPr lang="kk-KZ"/>
              <a:t>Кіріспе</a:t>
            </a:r>
            <a:endParaRPr lang=""/>
          </a:p>
        </p:txBody>
      </p:sp>
    </p:spTree>
    <p:extLst>
      <p:ext uri="{BB962C8B-B14F-4D97-AF65-F5344CB8AC3E}">
        <p14:creationId xmlns:p14="http://schemas.microsoft.com/office/powerpoint/2010/main" val="3219001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6911" y="286102"/>
            <a:ext cx="10515600" cy="797631"/>
          </a:xfr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ormAutofit/>
          </a:bodyPr>
          <a:lstStyle/>
          <a:p>
            <a:pPr algn="ctr"/>
            <a:r>
              <a:rPr lang="kk-KZ" sz="4000" dirty="0"/>
              <a:t>Вирусқа қарсы препараттар</a:t>
            </a:r>
            <a:endParaRPr lang="ru-RU" sz="4000" dirty="0"/>
          </a:p>
        </p:txBody>
      </p:sp>
      <p:graphicFrame>
        <p:nvGraphicFramePr>
          <p:cNvPr id="4" name="Объект 3"/>
          <p:cNvGraphicFramePr>
            <a:graphicFrameLocks noGrp="1"/>
          </p:cNvGraphicFramePr>
          <p:nvPr>
            <p:ph idx="1"/>
          </p:nvPr>
        </p:nvGraphicFramePr>
        <p:xfrm>
          <a:off x="203200" y="1230488"/>
          <a:ext cx="1176302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8144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9699" y="279402"/>
            <a:ext cx="4942840" cy="793115"/>
          </a:xfrm>
        </p:spPr>
        <p:style>
          <a:lnRef idx="1">
            <a:schemeClr val="accent1"/>
          </a:lnRef>
          <a:fillRef idx="2">
            <a:schemeClr val="accent1"/>
          </a:fillRef>
          <a:effectRef idx="1">
            <a:schemeClr val="accent1"/>
          </a:effectRef>
          <a:fontRef idx="minor">
            <a:schemeClr val="dk1"/>
          </a:fontRef>
        </p:style>
        <p:txBody>
          <a:bodyPr/>
          <a:lstStyle/>
          <a:p>
            <a:pPr algn="ctr"/>
            <a:r>
              <a:rPr lang="kk-KZ" dirty="0"/>
              <a:t>Ацикловир</a:t>
            </a:r>
            <a:endParaRPr lang="ru-RU" dirty="0"/>
          </a:p>
        </p:txBody>
      </p:sp>
      <p:graphicFrame>
        <p:nvGraphicFramePr>
          <p:cNvPr id="5" name="Объект 4"/>
          <p:cNvGraphicFramePr>
            <a:graphicFrameLocks noGrp="1"/>
          </p:cNvGraphicFramePr>
          <p:nvPr>
            <p:ph idx="1"/>
          </p:nvPr>
        </p:nvGraphicFramePr>
        <p:xfrm>
          <a:off x="60960" y="1259841"/>
          <a:ext cx="7640319" cy="1148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5" name="Picture 3" descr="Противовирусное средство ОАО &amp;quot;Ирбитский химфармзавод&amp;quot; Ацикловир Avexima  (авексима) | отзывы"/>
          <p:cNvPicPr>
            <a:picLocks noChangeAspect="1" noChangeArrowheads="1"/>
          </p:cNvPicPr>
          <p:nvPr/>
        </p:nvPicPr>
        <p:blipFill rotWithShape="1">
          <a:blip r:embed="rId7">
            <a:extLst>
              <a:ext uri="{28A0092B-C50C-407E-A947-70E740481C1C}">
                <a14:useLocalDpi xmlns:a14="http://schemas.microsoft.com/office/drawing/2010/main" val="0"/>
              </a:ext>
            </a:extLst>
          </a:blip>
          <a:srcRect t="20097" b="12666"/>
          <a:stretch/>
        </p:blipFill>
        <p:spPr bwMode="auto">
          <a:xfrm>
            <a:off x="8296651" y="34749"/>
            <a:ext cx="3529589" cy="2373172"/>
          </a:xfrm>
          <a:prstGeom prst="rect">
            <a:avLst/>
          </a:prstGeom>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983247" y="2612509"/>
            <a:ext cx="1985159"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ru-RU" dirty="0" err="1">
                <a:solidFill>
                  <a:srgbClr val="000000"/>
                </a:solidFill>
                <a:latin typeface="+mj-lt"/>
              </a:rPr>
              <a:t>Фармакодинамика</a:t>
            </a:r>
            <a:endParaRPr lang="ru-RU" dirty="0">
              <a:latin typeface="+mj-lt"/>
            </a:endParaRPr>
          </a:p>
        </p:txBody>
      </p:sp>
      <p:sp>
        <p:nvSpPr>
          <p:cNvPr id="7" name="Прямоугольник 6"/>
          <p:cNvSpPr/>
          <p:nvPr/>
        </p:nvSpPr>
        <p:spPr>
          <a:xfrm>
            <a:off x="8296651" y="2612509"/>
            <a:ext cx="220472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dirty="0" err="1">
                <a:solidFill>
                  <a:srgbClr val="000000"/>
                </a:solidFill>
                <a:latin typeface="+mj-lt"/>
              </a:rPr>
              <a:t>Фармакокинетика</a:t>
            </a:r>
            <a:endParaRPr lang="ru-RU" dirty="0">
              <a:latin typeface="+mj-lt"/>
            </a:endParaRPr>
          </a:p>
        </p:txBody>
      </p:sp>
      <p:sp>
        <p:nvSpPr>
          <p:cNvPr id="9" name="Прямоугольник 8"/>
          <p:cNvSpPr/>
          <p:nvPr/>
        </p:nvSpPr>
        <p:spPr>
          <a:xfrm>
            <a:off x="60960" y="3186429"/>
            <a:ext cx="5910581" cy="286232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eaLnBrk="0" fontAlgn="base" hangingPunct="0">
              <a:spcBef>
                <a:spcPct val="0"/>
              </a:spcBef>
              <a:spcAft>
                <a:spcPct val="0"/>
              </a:spcAft>
            </a:pPr>
            <a:r>
              <a:rPr lang="ru-RU" altLang="ru-RU" dirty="0" err="1"/>
              <a:t>Вирустық</a:t>
            </a:r>
            <a:r>
              <a:rPr lang="ru-RU" altLang="ru-RU" dirty="0"/>
              <a:t> </a:t>
            </a:r>
            <a:r>
              <a:rPr lang="ru-RU" altLang="ru-RU" dirty="0" err="1"/>
              <a:t>тимидинкиназасы</a:t>
            </a:r>
            <a:r>
              <a:rPr lang="ru-RU" altLang="ru-RU" dirty="0"/>
              <a:t> бар </a:t>
            </a:r>
            <a:r>
              <a:rPr lang="ru-RU" altLang="ru-RU" dirty="0" err="1"/>
              <a:t>жұқтырған</a:t>
            </a:r>
            <a:r>
              <a:rPr lang="ru-RU" altLang="ru-RU" dirty="0"/>
              <a:t> </a:t>
            </a:r>
            <a:r>
              <a:rPr lang="ru-RU" altLang="ru-RU" dirty="0" err="1"/>
              <a:t>жасушаларға</a:t>
            </a:r>
            <a:r>
              <a:rPr lang="ru-RU" altLang="ru-RU" dirty="0"/>
              <a:t> </a:t>
            </a:r>
            <a:r>
              <a:rPr lang="ru-RU" altLang="ru-RU" dirty="0" err="1"/>
              <a:t>енгеннен</a:t>
            </a:r>
            <a:r>
              <a:rPr lang="ru-RU" altLang="ru-RU" dirty="0"/>
              <a:t> </a:t>
            </a:r>
            <a:r>
              <a:rPr lang="ru-RU" altLang="ru-RU" dirty="0" err="1"/>
              <a:t>кейін</a:t>
            </a:r>
            <a:r>
              <a:rPr lang="ru-RU" altLang="ru-RU" dirty="0"/>
              <a:t> ацикловир </a:t>
            </a:r>
            <a:r>
              <a:rPr lang="ru-RU" altLang="ru-RU" dirty="0" err="1"/>
              <a:t>фосфорланады</a:t>
            </a:r>
            <a:r>
              <a:rPr lang="ru-RU" altLang="ru-RU" dirty="0"/>
              <a:t> </a:t>
            </a:r>
            <a:r>
              <a:rPr lang="ru-RU" altLang="ru-RU" dirty="0" err="1"/>
              <a:t>және</a:t>
            </a:r>
            <a:r>
              <a:rPr lang="ru-RU" altLang="ru-RU" dirty="0"/>
              <a:t> ацикловир </a:t>
            </a:r>
            <a:r>
              <a:rPr lang="ru-RU" altLang="ru-RU" dirty="0" err="1"/>
              <a:t>монофосфатына</a:t>
            </a:r>
            <a:r>
              <a:rPr lang="ru-RU" altLang="ru-RU" dirty="0"/>
              <a:t> </a:t>
            </a:r>
            <a:r>
              <a:rPr lang="ru-RU" altLang="ru-RU" dirty="0" err="1"/>
              <a:t>айналады</a:t>
            </a:r>
            <a:r>
              <a:rPr lang="ru-RU" altLang="ru-RU" dirty="0"/>
              <a:t>, </a:t>
            </a:r>
            <a:r>
              <a:rPr lang="ru-RU" altLang="ru-RU" dirty="0" err="1"/>
              <a:t>ол</a:t>
            </a:r>
            <a:r>
              <a:rPr lang="ru-RU" altLang="ru-RU" dirty="0"/>
              <a:t> </a:t>
            </a:r>
            <a:r>
              <a:rPr lang="ru-RU" altLang="ru-RU" dirty="0" err="1"/>
              <a:t>жасушалық</a:t>
            </a:r>
            <a:r>
              <a:rPr lang="ru-RU" altLang="ru-RU" dirty="0"/>
              <a:t> </a:t>
            </a:r>
            <a:r>
              <a:rPr lang="ru-RU" altLang="ru-RU" dirty="0" err="1"/>
              <a:t>гуанилаткиназаның</a:t>
            </a:r>
            <a:r>
              <a:rPr lang="ru-RU" altLang="ru-RU" dirty="0"/>
              <a:t> </a:t>
            </a:r>
            <a:r>
              <a:rPr lang="ru-RU" altLang="ru-RU" dirty="0" err="1"/>
              <a:t>әсерінен</a:t>
            </a:r>
            <a:r>
              <a:rPr lang="ru-RU" altLang="ru-RU" dirty="0"/>
              <a:t> </a:t>
            </a:r>
            <a:r>
              <a:rPr lang="ru-RU" altLang="ru-RU" dirty="0" err="1"/>
              <a:t>дифосфатқа</a:t>
            </a:r>
            <a:r>
              <a:rPr lang="ru-RU" altLang="ru-RU" dirty="0"/>
              <a:t>, </a:t>
            </a:r>
            <a:r>
              <a:rPr lang="ru-RU" altLang="ru-RU" dirty="0" err="1"/>
              <a:t>содан</a:t>
            </a:r>
            <a:r>
              <a:rPr lang="ru-RU" altLang="ru-RU" dirty="0"/>
              <a:t> </a:t>
            </a:r>
            <a:r>
              <a:rPr lang="ru-RU" altLang="ru-RU" dirty="0" err="1"/>
              <a:t>кейін</a:t>
            </a:r>
            <a:r>
              <a:rPr lang="ru-RU" altLang="ru-RU" dirty="0"/>
              <a:t> </a:t>
            </a:r>
            <a:r>
              <a:rPr lang="ru-RU" altLang="ru-RU" dirty="0" err="1"/>
              <a:t>бірнеше</a:t>
            </a:r>
            <a:r>
              <a:rPr lang="ru-RU" altLang="ru-RU" dirty="0"/>
              <a:t> </a:t>
            </a:r>
            <a:r>
              <a:rPr lang="ru-RU" altLang="ru-RU" dirty="0" err="1"/>
              <a:t>жасушалық</a:t>
            </a:r>
            <a:r>
              <a:rPr lang="ru-RU" altLang="ru-RU" dirty="0"/>
              <a:t> </a:t>
            </a:r>
            <a:r>
              <a:rPr lang="ru-RU" altLang="ru-RU" dirty="0" err="1"/>
              <a:t>ферменттердің</a:t>
            </a:r>
            <a:r>
              <a:rPr lang="ru-RU" altLang="ru-RU" dirty="0"/>
              <a:t> </a:t>
            </a:r>
            <a:r>
              <a:rPr lang="ru-RU" altLang="ru-RU" dirty="0" err="1"/>
              <a:t>әсерінен</a:t>
            </a:r>
            <a:r>
              <a:rPr lang="ru-RU" altLang="ru-RU" dirty="0"/>
              <a:t> </a:t>
            </a:r>
            <a:r>
              <a:rPr lang="ru-RU" altLang="ru-RU" dirty="0" err="1"/>
              <a:t>трифосфатқа</a:t>
            </a:r>
            <a:r>
              <a:rPr lang="ru-RU" altLang="ru-RU" dirty="0"/>
              <a:t> </a:t>
            </a:r>
            <a:r>
              <a:rPr lang="ru-RU" altLang="ru-RU" dirty="0" err="1"/>
              <a:t>айналады</a:t>
            </a:r>
            <a:r>
              <a:rPr lang="ru-RU" altLang="ru-RU" dirty="0"/>
              <a:t>. Ацикловир </a:t>
            </a:r>
            <a:r>
              <a:rPr lang="ru-RU" altLang="ru-RU" dirty="0" err="1"/>
              <a:t>трифосфаты</a:t>
            </a:r>
            <a:r>
              <a:rPr lang="ru-RU" altLang="ru-RU" dirty="0"/>
              <a:t> </a:t>
            </a:r>
            <a:r>
              <a:rPr lang="ru-RU" altLang="ru-RU" dirty="0" err="1"/>
              <a:t>вирустық</a:t>
            </a:r>
            <a:r>
              <a:rPr lang="ru-RU" altLang="ru-RU" dirty="0"/>
              <a:t> ДНҚ </a:t>
            </a:r>
            <a:r>
              <a:rPr lang="ru-RU" altLang="ru-RU" dirty="0" err="1"/>
              <a:t>полимеразасымен</a:t>
            </a:r>
            <a:r>
              <a:rPr lang="ru-RU" altLang="ru-RU" dirty="0"/>
              <a:t> </a:t>
            </a:r>
            <a:r>
              <a:rPr lang="ru-RU" altLang="ru-RU" dirty="0" err="1"/>
              <a:t>өзара</a:t>
            </a:r>
            <a:r>
              <a:rPr lang="ru-RU" altLang="ru-RU" dirty="0"/>
              <a:t> </a:t>
            </a:r>
            <a:r>
              <a:rPr lang="ru-RU" altLang="ru-RU" dirty="0" err="1"/>
              <a:t>әрекеттеседі</a:t>
            </a:r>
            <a:r>
              <a:rPr lang="ru-RU" altLang="ru-RU" dirty="0"/>
              <a:t>, </a:t>
            </a:r>
            <a:r>
              <a:rPr lang="ru-RU" altLang="ru-RU" dirty="0" err="1"/>
              <a:t>вирустық</a:t>
            </a:r>
            <a:r>
              <a:rPr lang="ru-RU" altLang="ru-RU" dirty="0"/>
              <a:t> </a:t>
            </a:r>
            <a:r>
              <a:rPr lang="ru-RU" altLang="ru-RU" dirty="0" err="1"/>
              <a:t>ДНҚның</a:t>
            </a:r>
            <a:r>
              <a:rPr lang="ru-RU" altLang="ru-RU" dirty="0"/>
              <a:t> </a:t>
            </a:r>
            <a:r>
              <a:rPr lang="ru-RU" altLang="ru-RU" dirty="0" err="1"/>
              <a:t>тізбегіне</a:t>
            </a:r>
            <a:r>
              <a:rPr lang="ru-RU" altLang="ru-RU" dirty="0"/>
              <a:t> </a:t>
            </a:r>
            <a:r>
              <a:rPr lang="ru-RU" altLang="ru-RU" dirty="0" err="1"/>
              <a:t>кіреді</a:t>
            </a:r>
            <a:r>
              <a:rPr lang="ru-RU" altLang="ru-RU" dirty="0"/>
              <a:t>, </a:t>
            </a:r>
            <a:r>
              <a:rPr lang="ru-RU" altLang="ru-RU" dirty="0" err="1"/>
              <a:t>тізбектің</a:t>
            </a:r>
            <a:r>
              <a:rPr lang="ru-RU" altLang="ru-RU" dirty="0"/>
              <a:t> </a:t>
            </a:r>
            <a:r>
              <a:rPr lang="ru-RU" altLang="ru-RU" dirty="0" err="1"/>
              <a:t>тоқтауын</a:t>
            </a:r>
            <a:r>
              <a:rPr lang="ru-RU" altLang="ru-RU" dirty="0"/>
              <a:t> </a:t>
            </a:r>
            <a:r>
              <a:rPr lang="ru-RU" altLang="ru-RU" dirty="0" err="1"/>
              <a:t>тудырады</a:t>
            </a:r>
            <a:r>
              <a:rPr lang="ru-RU" altLang="ru-RU" dirty="0"/>
              <a:t> </a:t>
            </a:r>
            <a:r>
              <a:rPr lang="ru-RU" altLang="ru-RU" dirty="0" err="1"/>
              <a:t>және</a:t>
            </a:r>
            <a:r>
              <a:rPr lang="ru-RU" altLang="ru-RU" dirty="0"/>
              <a:t> </a:t>
            </a:r>
            <a:r>
              <a:rPr lang="ru-RU" altLang="ru-RU" dirty="0" err="1"/>
              <a:t>вирустық</a:t>
            </a:r>
            <a:r>
              <a:rPr lang="ru-RU" altLang="ru-RU" dirty="0"/>
              <a:t> </a:t>
            </a:r>
            <a:r>
              <a:rPr lang="ru-RU" altLang="ru-RU" dirty="0" err="1"/>
              <a:t>ДНҚның</a:t>
            </a:r>
            <a:r>
              <a:rPr lang="ru-RU" altLang="ru-RU" dirty="0"/>
              <a:t> ары </a:t>
            </a:r>
            <a:r>
              <a:rPr lang="ru-RU" altLang="ru-RU" dirty="0" err="1"/>
              <a:t>қарай</a:t>
            </a:r>
            <a:r>
              <a:rPr lang="ru-RU" altLang="ru-RU" dirty="0"/>
              <a:t> </a:t>
            </a:r>
            <a:r>
              <a:rPr lang="ru-RU" altLang="ru-RU" dirty="0" err="1"/>
              <a:t>репликациясын</a:t>
            </a:r>
            <a:r>
              <a:rPr lang="ru-RU" altLang="ru-RU" dirty="0"/>
              <a:t> организм </a:t>
            </a:r>
            <a:r>
              <a:rPr lang="ru-RU" altLang="ru-RU" dirty="0" err="1"/>
              <a:t>жасушаларына</a:t>
            </a:r>
            <a:r>
              <a:rPr lang="ru-RU" altLang="ru-RU" dirty="0"/>
              <a:t> </a:t>
            </a:r>
            <a:r>
              <a:rPr lang="ru-RU" altLang="ru-RU" dirty="0" err="1"/>
              <a:t>зақым</a:t>
            </a:r>
            <a:r>
              <a:rPr lang="ru-RU" altLang="ru-RU" dirty="0"/>
              <a:t> </a:t>
            </a:r>
            <a:r>
              <a:rPr lang="ru-RU" altLang="ru-RU" dirty="0" err="1"/>
              <a:t>келтірмей</a:t>
            </a:r>
            <a:r>
              <a:rPr lang="ru-RU" altLang="ru-RU" dirty="0"/>
              <a:t> </a:t>
            </a:r>
            <a:r>
              <a:rPr lang="ru-RU" altLang="ru-RU" dirty="0" err="1"/>
              <a:t>блоктайды</a:t>
            </a:r>
            <a:r>
              <a:rPr lang="ru-RU" altLang="ru-RU" dirty="0"/>
              <a:t>.</a:t>
            </a:r>
          </a:p>
        </p:txBody>
      </p:sp>
      <p:sp>
        <p:nvSpPr>
          <p:cNvPr id="12" name="Прямоугольник 11"/>
          <p:cNvSpPr/>
          <p:nvPr/>
        </p:nvSpPr>
        <p:spPr>
          <a:xfrm>
            <a:off x="6352539" y="3186429"/>
            <a:ext cx="5547360" cy="286232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ctr" eaLnBrk="0" fontAlgn="base" hangingPunct="0">
              <a:spcBef>
                <a:spcPct val="0"/>
              </a:spcBef>
              <a:spcAft>
                <a:spcPct val="0"/>
              </a:spcAft>
            </a:pPr>
            <a:r>
              <a:rPr lang="ru-RU" altLang="ru-RU" dirty="0" err="1"/>
              <a:t>Преоральды</a:t>
            </a:r>
            <a:r>
              <a:rPr lang="ru-RU" altLang="ru-RU" dirty="0"/>
              <a:t> </a:t>
            </a:r>
            <a:r>
              <a:rPr lang="ru-RU" altLang="ru-RU" dirty="0" err="1"/>
              <a:t>қабылдаған</a:t>
            </a:r>
            <a:r>
              <a:rPr lang="ru-RU" altLang="ru-RU" dirty="0"/>
              <a:t> </a:t>
            </a:r>
            <a:r>
              <a:rPr lang="ru-RU" altLang="ru-RU" dirty="0" err="1"/>
              <a:t>кезде</a:t>
            </a:r>
            <a:r>
              <a:rPr lang="ru-RU" altLang="ru-RU" dirty="0"/>
              <a:t> ацикловир </a:t>
            </a:r>
            <a:r>
              <a:rPr lang="ru-RU" altLang="ru-RU" dirty="0" err="1"/>
              <a:t>ішекте</a:t>
            </a:r>
            <a:r>
              <a:rPr lang="ru-RU" altLang="ru-RU" dirty="0"/>
              <a:t> </a:t>
            </a:r>
            <a:r>
              <a:rPr lang="ru-RU" altLang="ru-RU" dirty="0" err="1"/>
              <a:t>ішінара</a:t>
            </a:r>
            <a:r>
              <a:rPr lang="ru-RU" altLang="ru-RU" dirty="0"/>
              <a:t> </a:t>
            </a:r>
            <a:r>
              <a:rPr lang="ru-RU" altLang="ru-RU" dirty="0" err="1"/>
              <a:t>ғана</a:t>
            </a:r>
            <a:r>
              <a:rPr lang="ru-RU" altLang="ru-RU" dirty="0"/>
              <a:t> </a:t>
            </a:r>
            <a:r>
              <a:rPr lang="ru-RU" altLang="ru-RU" dirty="0" err="1"/>
              <a:t>сіңеді</a:t>
            </a:r>
            <a:r>
              <a:rPr lang="ru-RU" altLang="ru-RU" dirty="0"/>
              <a:t>. </a:t>
            </a:r>
            <a:r>
              <a:rPr lang="ru-RU" altLang="ru-RU" dirty="0" err="1"/>
              <a:t>Тәулігіне</a:t>
            </a:r>
            <a:r>
              <a:rPr lang="ru-RU" altLang="ru-RU" dirty="0"/>
              <a:t> 5 </a:t>
            </a:r>
            <a:r>
              <a:rPr lang="ru-RU" altLang="ru-RU" dirty="0" err="1"/>
              <a:t>рет</a:t>
            </a:r>
            <a:r>
              <a:rPr lang="ru-RU" altLang="ru-RU" dirty="0"/>
              <a:t> 200 мг </a:t>
            </a:r>
            <a:r>
              <a:rPr lang="ru-RU" altLang="ru-RU" dirty="0" err="1"/>
              <a:t>дозаны</a:t>
            </a:r>
            <a:r>
              <a:rPr lang="ru-RU" altLang="ru-RU" dirty="0"/>
              <a:t> </a:t>
            </a:r>
            <a:r>
              <a:rPr lang="ru-RU" altLang="ru-RU" dirty="0" err="1"/>
              <a:t>тағайындағаннан</a:t>
            </a:r>
            <a:r>
              <a:rPr lang="ru-RU" altLang="ru-RU" dirty="0"/>
              <a:t> </a:t>
            </a:r>
            <a:r>
              <a:rPr lang="ru-RU" altLang="ru-RU" dirty="0" err="1"/>
              <a:t>кейін</a:t>
            </a:r>
            <a:r>
              <a:rPr lang="ru-RU" altLang="ru-RU" dirty="0"/>
              <a:t> </a:t>
            </a:r>
            <a:r>
              <a:rPr lang="ru-RU" altLang="ru-RU" dirty="0" err="1"/>
              <a:t>қан</a:t>
            </a:r>
            <a:r>
              <a:rPr lang="ru-RU" altLang="ru-RU" dirty="0"/>
              <a:t> </a:t>
            </a:r>
            <a:r>
              <a:rPr lang="ru-RU" altLang="ru-RU" dirty="0" err="1"/>
              <a:t>плазмасындағы</a:t>
            </a:r>
            <a:r>
              <a:rPr lang="ru-RU" altLang="ru-RU" dirty="0"/>
              <a:t> </a:t>
            </a:r>
            <a:r>
              <a:rPr lang="ru-RU" altLang="ru-RU" dirty="0" err="1"/>
              <a:t>ацикловирдің</a:t>
            </a:r>
            <a:r>
              <a:rPr lang="ru-RU" altLang="ru-RU" dirty="0"/>
              <a:t> </a:t>
            </a:r>
            <a:r>
              <a:rPr lang="ru-RU" altLang="ru-RU" dirty="0" err="1"/>
              <a:t>ең</a:t>
            </a:r>
            <a:r>
              <a:rPr lang="ru-RU" altLang="ru-RU" dirty="0"/>
              <a:t> </a:t>
            </a:r>
            <a:r>
              <a:rPr lang="ru-RU" altLang="ru-RU" dirty="0" err="1"/>
              <a:t>жоғары</a:t>
            </a:r>
            <a:r>
              <a:rPr lang="ru-RU" altLang="ru-RU" dirty="0"/>
              <a:t> </a:t>
            </a:r>
            <a:r>
              <a:rPr lang="ru-RU" altLang="ru-RU" dirty="0" err="1"/>
              <a:t>концентрациясы</a:t>
            </a:r>
            <a:r>
              <a:rPr lang="ru-RU" altLang="ru-RU" dirty="0"/>
              <a:t> 3,2 </a:t>
            </a:r>
            <a:r>
              <a:rPr lang="ru-RU" altLang="ru-RU" dirty="0" err="1"/>
              <a:t>мкмоль</a:t>
            </a:r>
            <a:r>
              <a:rPr lang="ru-RU" altLang="ru-RU" dirty="0"/>
              <a:t> (0,7 мкг / мл), </a:t>
            </a:r>
            <a:r>
              <a:rPr lang="ru-RU" altLang="ru-RU" dirty="0" err="1"/>
              <a:t>ең</a:t>
            </a:r>
            <a:r>
              <a:rPr lang="ru-RU" altLang="ru-RU" dirty="0"/>
              <a:t> </a:t>
            </a:r>
            <a:r>
              <a:rPr lang="ru-RU" altLang="ru-RU" dirty="0" err="1"/>
              <a:t>төменгі</a:t>
            </a:r>
            <a:r>
              <a:rPr lang="ru-RU" altLang="ru-RU" dirty="0"/>
              <a:t> </a:t>
            </a:r>
            <a:r>
              <a:rPr lang="ru-RU" altLang="ru-RU" dirty="0" err="1"/>
              <a:t>концентрациясы</a:t>
            </a:r>
            <a:r>
              <a:rPr lang="ru-RU" altLang="ru-RU" dirty="0"/>
              <a:t> 1,8 </a:t>
            </a:r>
            <a:r>
              <a:rPr lang="ru-RU" altLang="ru-RU" dirty="0" err="1"/>
              <a:t>мкмоль</a:t>
            </a:r>
            <a:r>
              <a:rPr lang="ru-RU" altLang="ru-RU" dirty="0"/>
              <a:t> (0,4 мкг / мл) </a:t>
            </a:r>
            <a:r>
              <a:rPr lang="ru-RU" altLang="ru-RU" dirty="0" err="1"/>
              <a:t>құрайды</a:t>
            </a:r>
            <a:r>
              <a:rPr lang="ru-RU" altLang="ru-RU" dirty="0"/>
              <a:t>.</a:t>
            </a:r>
          </a:p>
          <a:p>
            <a:pPr algn="ctr" eaLnBrk="0" fontAlgn="base" hangingPunct="0">
              <a:spcBef>
                <a:spcPct val="0"/>
              </a:spcBef>
              <a:spcAft>
                <a:spcPct val="0"/>
              </a:spcAft>
            </a:pPr>
            <a:r>
              <a:rPr lang="ru-RU" altLang="ru-RU" dirty="0" err="1"/>
              <a:t>Ішке</a:t>
            </a:r>
            <a:r>
              <a:rPr lang="ru-RU" altLang="ru-RU" dirty="0"/>
              <a:t> </a:t>
            </a:r>
            <a:r>
              <a:rPr lang="ru-RU" altLang="ru-RU" dirty="0" err="1"/>
              <a:t>қабылдаған</a:t>
            </a:r>
            <a:r>
              <a:rPr lang="ru-RU" altLang="ru-RU" dirty="0"/>
              <a:t> </a:t>
            </a:r>
            <a:r>
              <a:rPr lang="ru-RU" altLang="ru-RU" dirty="0" err="1"/>
              <a:t>кезде</a:t>
            </a:r>
            <a:r>
              <a:rPr lang="ru-RU" altLang="ru-RU" dirty="0"/>
              <a:t> </a:t>
            </a:r>
            <a:r>
              <a:rPr lang="ru-RU" altLang="ru-RU" dirty="0" err="1"/>
              <a:t>асқазан</a:t>
            </a:r>
            <a:r>
              <a:rPr lang="ru-RU" altLang="ru-RU" dirty="0"/>
              <a:t> -</a:t>
            </a:r>
            <a:r>
              <a:rPr lang="ru-RU" altLang="ru-RU" dirty="0" err="1"/>
              <a:t>ішек</a:t>
            </a:r>
            <a:r>
              <a:rPr lang="ru-RU" altLang="ru-RU" dirty="0"/>
              <a:t> </a:t>
            </a:r>
            <a:r>
              <a:rPr lang="ru-RU" altLang="ru-RU" dirty="0" err="1"/>
              <a:t>жолынан</a:t>
            </a:r>
            <a:r>
              <a:rPr lang="ru-RU" altLang="ru-RU" dirty="0"/>
              <a:t> </a:t>
            </a:r>
            <a:r>
              <a:rPr lang="ru-RU" altLang="ru-RU" dirty="0" err="1"/>
              <a:t>ішінара</a:t>
            </a:r>
            <a:r>
              <a:rPr lang="ru-RU" altLang="ru-RU" dirty="0"/>
              <a:t> </a:t>
            </a:r>
            <a:r>
              <a:rPr lang="ru-RU" altLang="ru-RU" dirty="0" err="1"/>
              <a:t>сіңеді</a:t>
            </a:r>
            <a:r>
              <a:rPr lang="ru-RU" altLang="ru-RU" dirty="0"/>
              <a:t>, </a:t>
            </a:r>
            <a:r>
              <a:rPr lang="ru-RU" altLang="ru-RU" dirty="0" err="1"/>
              <a:t>биожетімділігі</a:t>
            </a:r>
            <a:r>
              <a:rPr lang="ru-RU" altLang="ru-RU" dirty="0"/>
              <a:t> - 20% (15-30%), </a:t>
            </a:r>
            <a:r>
              <a:rPr lang="ru-RU" altLang="ru-RU" dirty="0" err="1"/>
              <a:t>дәрілік</a:t>
            </a:r>
            <a:r>
              <a:rPr lang="ru-RU" altLang="ru-RU" dirty="0"/>
              <a:t> </a:t>
            </a:r>
            <a:r>
              <a:rPr lang="ru-RU" altLang="ru-RU" dirty="0" err="1"/>
              <a:t>түрге</a:t>
            </a:r>
            <a:r>
              <a:rPr lang="ru-RU" altLang="ru-RU" dirty="0"/>
              <a:t> </a:t>
            </a:r>
            <a:r>
              <a:rPr lang="ru-RU" altLang="ru-RU" dirty="0" err="1"/>
              <a:t>тәуелді</a:t>
            </a:r>
            <a:r>
              <a:rPr lang="ru-RU" altLang="ru-RU" dirty="0"/>
              <a:t> </a:t>
            </a:r>
            <a:r>
              <a:rPr lang="ru-RU" altLang="ru-RU" dirty="0" err="1"/>
              <a:t>емес</a:t>
            </a:r>
            <a:r>
              <a:rPr lang="ru-RU" altLang="ru-RU" dirty="0"/>
              <a:t>, </a:t>
            </a:r>
            <a:r>
              <a:rPr lang="ru-RU" altLang="ru-RU" dirty="0" err="1"/>
              <a:t>дозаның</a:t>
            </a:r>
            <a:r>
              <a:rPr lang="ru-RU" altLang="ru-RU" dirty="0"/>
              <a:t> </a:t>
            </a:r>
            <a:r>
              <a:rPr lang="ru-RU" altLang="ru-RU" dirty="0" err="1"/>
              <a:t>жоғарылауымен</a:t>
            </a:r>
            <a:r>
              <a:rPr lang="ru-RU" altLang="ru-RU" dirty="0"/>
              <a:t> </a:t>
            </a:r>
            <a:r>
              <a:rPr lang="ru-RU" altLang="ru-RU" dirty="0" err="1"/>
              <a:t>төмендейді</a:t>
            </a:r>
            <a:r>
              <a:rPr lang="ru-RU" altLang="ru-RU" dirty="0"/>
              <a:t>; </a:t>
            </a:r>
            <a:r>
              <a:rPr lang="ru-RU" altLang="ru-RU" dirty="0" err="1"/>
              <a:t>тамақ</a:t>
            </a:r>
            <a:r>
              <a:rPr lang="ru-RU" altLang="ru-RU" dirty="0"/>
              <a:t> </a:t>
            </a:r>
            <a:r>
              <a:rPr lang="ru-RU" altLang="ru-RU" dirty="0" err="1"/>
              <a:t>ацикловирдің</a:t>
            </a:r>
            <a:r>
              <a:rPr lang="ru-RU" altLang="ru-RU" dirty="0"/>
              <a:t> </a:t>
            </a:r>
            <a:r>
              <a:rPr lang="ru-RU" altLang="ru-RU" dirty="0" err="1"/>
              <a:t>сіңуіне</a:t>
            </a:r>
            <a:r>
              <a:rPr lang="ru-RU" altLang="ru-RU" dirty="0"/>
              <a:t> </a:t>
            </a:r>
            <a:r>
              <a:rPr lang="ru-RU" altLang="ru-RU" dirty="0" err="1"/>
              <a:t>айтарлықтай</a:t>
            </a:r>
            <a:r>
              <a:rPr lang="ru-RU" altLang="ru-RU" dirty="0"/>
              <a:t> </a:t>
            </a:r>
            <a:r>
              <a:rPr lang="ru-RU" altLang="ru-RU" dirty="0" err="1"/>
              <a:t>әсер</a:t>
            </a:r>
            <a:r>
              <a:rPr lang="ru-RU" altLang="ru-RU" dirty="0"/>
              <a:t> </a:t>
            </a:r>
            <a:r>
              <a:rPr lang="ru-RU" altLang="ru-RU" dirty="0" err="1"/>
              <a:t>етпейді</a:t>
            </a:r>
            <a:r>
              <a:rPr lang="ru-RU" altLang="ru-RU" dirty="0"/>
              <a:t>.</a:t>
            </a:r>
          </a:p>
        </p:txBody>
      </p:sp>
    </p:spTree>
    <p:extLst>
      <p:ext uri="{BB962C8B-B14F-4D97-AF65-F5344CB8AC3E}">
        <p14:creationId xmlns:p14="http://schemas.microsoft.com/office/powerpoint/2010/main" val="2939073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45630" y="121285"/>
            <a:ext cx="4820920" cy="640715"/>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ru-RU" dirty="0" err="1"/>
              <a:t>Ингавирин</a:t>
            </a:r>
            <a:endParaRPr lang="ru-RU" dirty="0"/>
          </a:p>
        </p:txBody>
      </p:sp>
      <p:graphicFrame>
        <p:nvGraphicFramePr>
          <p:cNvPr id="9" name="Схема 8"/>
          <p:cNvGraphicFramePr/>
          <p:nvPr/>
        </p:nvGraphicFramePr>
        <p:xfrm>
          <a:off x="137160" y="2946401"/>
          <a:ext cx="6507480" cy="3738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Схема 14"/>
          <p:cNvGraphicFramePr/>
          <p:nvPr/>
        </p:nvGraphicFramePr>
        <p:xfrm>
          <a:off x="6837680" y="903111"/>
          <a:ext cx="5036820" cy="57821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106" name="Picture 10" descr="Ингавирин® 90 мг №7 капс.блист. купить, цена и отзывы, инструкция по  применению"/>
          <p:cNvPicPr>
            <a:picLocks noChangeAspect="1" noChangeArrowheads="1"/>
          </p:cNvPicPr>
          <p:nvPr/>
        </p:nvPicPr>
        <p:blipFill rotWithShape="1">
          <a:blip r:embed="rId12">
            <a:extLst>
              <a:ext uri="{28A0092B-C50C-407E-A947-70E740481C1C}">
                <a14:useLocalDpi xmlns:a14="http://schemas.microsoft.com/office/drawing/2010/main" val="0"/>
              </a:ext>
            </a:extLst>
          </a:blip>
          <a:srcRect t="19636" b="17030"/>
          <a:stretch/>
        </p:blipFill>
        <p:spPr bwMode="auto">
          <a:xfrm>
            <a:off x="102582" y="441642"/>
            <a:ext cx="3373408" cy="2136493"/>
          </a:xfrm>
          <a:prstGeom prst="rect">
            <a:avLst/>
          </a:prstGeom>
          <a:noFill/>
          <a:extLst>
            <a:ext uri="{909E8E84-426E-40DD-AFC4-6F175D3DCCD1}">
              <a14:hiddenFill xmlns:a14="http://schemas.microsoft.com/office/drawing/2010/main">
                <a:solidFill>
                  <a:srgbClr val="FFFFFF"/>
                </a:solidFill>
              </a14:hiddenFill>
            </a:ext>
          </a:extLst>
        </p:spPr>
      </p:pic>
      <p:sp>
        <p:nvSpPr>
          <p:cNvPr id="17" name="Прямоугольник 16"/>
          <p:cNvSpPr/>
          <p:nvPr/>
        </p:nvSpPr>
        <p:spPr>
          <a:xfrm>
            <a:off x="3487420" y="304242"/>
            <a:ext cx="3253740" cy="255454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eaLnBrk="0" fontAlgn="base" hangingPunct="0">
              <a:spcBef>
                <a:spcPct val="0"/>
              </a:spcBef>
              <a:spcAft>
                <a:spcPct val="0"/>
              </a:spcAft>
            </a:pPr>
            <a:r>
              <a:rPr lang="ru-RU" altLang="ru-RU" sz="2000" dirty="0" err="1"/>
              <a:t>Ересектер</a:t>
            </a:r>
            <a:r>
              <a:rPr lang="ru-RU" altLang="ru-RU" sz="2000" dirty="0"/>
              <a:t> мен 3 </a:t>
            </a:r>
            <a:r>
              <a:rPr lang="ru-RU" altLang="ru-RU" sz="2000" dirty="0" err="1"/>
              <a:t>жастан</a:t>
            </a:r>
            <a:r>
              <a:rPr lang="ru-RU" altLang="ru-RU" sz="2000" dirty="0"/>
              <a:t> </a:t>
            </a:r>
            <a:r>
              <a:rPr lang="ru-RU" altLang="ru-RU" sz="2000" dirty="0" err="1"/>
              <a:t>бастап</a:t>
            </a:r>
            <a:r>
              <a:rPr lang="ru-RU" altLang="ru-RU" sz="2000" dirty="0"/>
              <a:t> </a:t>
            </a:r>
            <a:r>
              <a:rPr lang="ru-RU" altLang="ru-RU" sz="2000" dirty="0" err="1"/>
              <a:t>балаларда</a:t>
            </a:r>
            <a:r>
              <a:rPr lang="ru-RU" altLang="ru-RU" sz="2000" dirty="0"/>
              <a:t> А </a:t>
            </a:r>
            <a:r>
              <a:rPr lang="ru-RU" altLang="ru-RU" sz="2000" dirty="0" err="1"/>
              <a:t>және</a:t>
            </a:r>
            <a:r>
              <a:rPr lang="ru-RU" altLang="ru-RU" sz="2000" dirty="0"/>
              <a:t> В </a:t>
            </a:r>
            <a:r>
              <a:rPr lang="ru-RU" altLang="ru-RU" sz="2000" dirty="0" err="1"/>
              <a:t>тұмауын</a:t>
            </a:r>
            <a:r>
              <a:rPr lang="ru-RU" altLang="ru-RU" sz="2000" dirty="0"/>
              <a:t> </a:t>
            </a:r>
            <a:r>
              <a:rPr lang="ru-RU" altLang="ru-RU" sz="2000" dirty="0" err="1"/>
              <a:t>және</a:t>
            </a:r>
            <a:r>
              <a:rPr lang="ru-RU" altLang="ru-RU" sz="2000" dirty="0"/>
              <a:t> </a:t>
            </a:r>
            <a:r>
              <a:rPr lang="ru-RU" altLang="ru-RU" sz="2000" dirty="0" err="1"/>
              <a:t>басқа</a:t>
            </a:r>
            <a:r>
              <a:rPr lang="ru-RU" altLang="ru-RU" sz="2000" dirty="0"/>
              <a:t> </a:t>
            </a:r>
            <a:r>
              <a:rPr lang="ru-RU" altLang="ru-RU" sz="2000" dirty="0" err="1"/>
              <a:t>жедел</a:t>
            </a:r>
            <a:r>
              <a:rPr lang="ru-RU" altLang="ru-RU" sz="2000" dirty="0"/>
              <a:t> </a:t>
            </a:r>
            <a:r>
              <a:rPr lang="ru-RU" altLang="ru-RU" sz="2000" dirty="0" err="1"/>
              <a:t>респираторлық</a:t>
            </a:r>
            <a:r>
              <a:rPr lang="ru-RU" altLang="ru-RU" sz="2000" dirty="0"/>
              <a:t> </a:t>
            </a:r>
            <a:r>
              <a:rPr lang="ru-RU" altLang="ru-RU" sz="2000" dirty="0" err="1"/>
              <a:t>вирустық</a:t>
            </a:r>
            <a:r>
              <a:rPr lang="ru-RU" altLang="ru-RU" sz="2000" dirty="0"/>
              <a:t> </a:t>
            </a:r>
            <a:r>
              <a:rPr lang="ru-RU" altLang="ru-RU" sz="2000" dirty="0" err="1"/>
              <a:t>инфекцияларды</a:t>
            </a:r>
            <a:r>
              <a:rPr lang="ru-RU" altLang="ru-RU" sz="2000" dirty="0"/>
              <a:t> (</a:t>
            </a:r>
            <a:r>
              <a:rPr lang="ru-RU" altLang="ru-RU" sz="2000" dirty="0" err="1"/>
              <a:t>аденовирустық</a:t>
            </a:r>
            <a:r>
              <a:rPr lang="ru-RU" altLang="ru-RU" sz="2000" dirty="0"/>
              <a:t> инфекция, </a:t>
            </a:r>
            <a:r>
              <a:rPr lang="ru-RU" altLang="ru-RU" sz="2000" dirty="0" err="1"/>
              <a:t>риновирусты</a:t>
            </a:r>
            <a:r>
              <a:rPr lang="ru-RU" altLang="ru-RU" sz="2000" dirty="0"/>
              <a:t> инфекция) </a:t>
            </a:r>
            <a:r>
              <a:rPr lang="ru-RU" altLang="ru-RU" sz="2000" dirty="0" err="1"/>
              <a:t>емдеу</a:t>
            </a:r>
            <a:r>
              <a:rPr lang="ru-RU" altLang="ru-RU" sz="2000" dirty="0"/>
              <a:t> </a:t>
            </a:r>
            <a:r>
              <a:rPr lang="ru-RU" altLang="ru-RU" sz="2000" dirty="0" err="1"/>
              <a:t>және</a:t>
            </a:r>
            <a:r>
              <a:rPr lang="ru-RU" altLang="ru-RU" sz="2000" dirty="0"/>
              <a:t> </a:t>
            </a:r>
            <a:r>
              <a:rPr lang="ru-RU" altLang="ru-RU" sz="2000" dirty="0" err="1"/>
              <a:t>алдын</a:t>
            </a:r>
            <a:r>
              <a:rPr lang="ru-RU" altLang="ru-RU" sz="2000" dirty="0"/>
              <a:t> </a:t>
            </a:r>
            <a:r>
              <a:rPr lang="ru-RU" altLang="ru-RU" sz="2000" dirty="0" err="1"/>
              <a:t>алу</a:t>
            </a:r>
            <a:r>
              <a:rPr lang="ru-RU" altLang="ru-RU" sz="2000" dirty="0"/>
              <a:t>.</a:t>
            </a:r>
          </a:p>
        </p:txBody>
      </p:sp>
    </p:spTree>
    <p:extLst>
      <p:ext uri="{BB962C8B-B14F-4D97-AF65-F5344CB8AC3E}">
        <p14:creationId xmlns:p14="http://schemas.microsoft.com/office/powerpoint/2010/main" val="1294564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ADEB88-4085-FE4E-AF04-A62968A8CB7F}"/>
              </a:ext>
            </a:extLst>
          </p:cNvPr>
          <p:cNvSpPr>
            <a:spLocks noGrp="1"/>
          </p:cNvSpPr>
          <p:nvPr>
            <p:ph idx="1"/>
          </p:nvPr>
        </p:nvSpPr>
        <p:spPr>
          <a:xfrm>
            <a:off x="243444" y="1675018"/>
            <a:ext cx="11705112" cy="1386589"/>
          </a:xfrm>
        </p:spPr>
        <p:style>
          <a:lnRef idx="2">
            <a:schemeClr val="accent3"/>
          </a:lnRef>
          <a:fillRef idx="1">
            <a:schemeClr val="lt1"/>
          </a:fillRef>
          <a:effectRef idx="0">
            <a:schemeClr val="accent3"/>
          </a:effectRef>
          <a:fontRef idx="minor">
            <a:schemeClr val="dk1"/>
          </a:fontRef>
        </p:style>
        <p:txBody>
          <a:bodyPr/>
          <a:lstStyle/>
          <a:p>
            <a:r>
              <a:rPr lang="" b="0" i="0">
                <a:solidFill>
                  <a:srgbClr val="000000"/>
                </a:solidFill>
                <a:effectLst/>
                <a:latin typeface="+mj-lt"/>
              </a:rPr>
              <a:t>Антибактериалды препарат - бұл биологиялық көзден алынған немесе бактериялардың дамуын/өсуін тежейтін химиялық синтез нәтижесінде алынған химиялық зат.</a:t>
            </a:r>
            <a:endParaRPr lang="">
              <a:latin typeface="+mj-lt"/>
            </a:endParaRPr>
          </a:p>
        </p:txBody>
      </p:sp>
      <p:sp>
        <p:nvSpPr>
          <p:cNvPr id="5" name="Title 1">
            <a:extLst>
              <a:ext uri="{FF2B5EF4-FFF2-40B4-BE49-F238E27FC236}">
                <a16:creationId xmlns:a16="http://schemas.microsoft.com/office/drawing/2014/main" id="{C066F16B-5F3D-B245-8EC0-F806D9757B64}"/>
              </a:ext>
            </a:extLst>
          </p:cNvPr>
          <p:cNvSpPr txBox="1">
            <a:spLocks noGrp="1"/>
          </p:cNvSpPr>
          <p:nvPr>
            <p:ph type="title"/>
          </p:nvPr>
        </p:nvSpPr>
        <p:spPr>
          <a:xfrm>
            <a:off x="838200" y="365125"/>
            <a:ext cx="10515600" cy="933739"/>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kk-KZ" sz="3200" b="1">
                <a:solidFill>
                  <a:schemeClr val="accent2"/>
                </a:solidFill>
              </a:rPr>
              <a:t>Антиб</a:t>
            </a:r>
            <a:r>
              <a:rPr lang="" sz="3200" b="1">
                <a:solidFill>
                  <a:schemeClr val="accent2"/>
                </a:solidFill>
              </a:rPr>
              <a:t>актерияға қарсы препараттар</a:t>
            </a:r>
          </a:p>
        </p:txBody>
      </p:sp>
      <p:pic>
        <p:nvPicPr>
          <p:cNvPr id="6" name="Picture 6">
            <a:extLst>
              <a:ext uri="{FF2B5EF4-FFF2-40B4-BE49-F238E27FC236}">
                <a16:creationId xmlns:a16="http://schemas.microsoft.com/office/drawing/2014/main" id="{EB86D952-7C78-4B49-9C75-D4F4A17364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8" y="3257025"/>
            <a:ext cx="3180361" cy="2263324"/>
          </a:xfrm>
          <a:prstGeom prst="rect">
            <a:avLst/>
          </a:prstGeom>
          <a:ln>
            <a:noFill/>
          </a:ln>
          <a:effectLst>
            <a:outerShdw blurRad="292100" dist="139700" dir="2700000" algn="tl" rotWithShape="0">
              <a:srgbClr val="333333">
                <a:alpha val="65000"/>
              </a:srgbClr>
            </a:outerShdw>
          </a:effectLst>
        </p:spPr>
      </p:pic>
      <p:pic>
        <p:nvPicPr>
          <p:cNvPr id="7" name="Picture 5">
            <a:extLst>
              <a:ext uri="{FF2B5EF4-FFF2-40B4-BE49-F238E27FC236}">
                <a16:creationId xmlns:a16="http://schemas.microsoft.com/office/drawing/2014/main" id="{055CEBEB-2106-3042-BC81-ED36254A7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1941" y="3796392"/>
            <a:ext cx="3846615" cy="2891639"/>
          </a:xfrm>
          <a:prstGeom prst="rect">
            <a:avLst/>
          </a:prstGeom>
          <a:ln>
            <a:noFill/>
          </a:ln>
          <a:effectLst>
            <a:outerShdw blurRad="292100" dist="139700" dir="2700000" algn="tl" rotWithShape="0">
              <a:srgbClr val="333333">
                <a:alpha val="65000"/>
              </a:srgbClr>
            </a:outerShdw>
          </a:effectLst>
        </p:spPr>
      </p:pic>
      <p:pic>
        <p:nvPicPr>
          <p:cNvPr id="8" name="Picture 3">
            <a:extLst>
              <a:ext uri="{FF2B5EF4-FFF2-40B4-BE49-F238E27FC236}">
                <a16:creationId xmlns:a16="http://schemas.microsoft.com/office/drawing/2014/main" id="{6D76F903-0687-DA4E-A492-49769B929F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6083" y="3256850"/>
            <a:ext cx="3398071" cy="22634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2">
            <a:extLst>
              <a:ext uri="{FF2B5EF4-FFF2-40B4-BE49-F238E27FC236}">
                <a16:creationId xmlns:a16="http://schemas.microsoft.com/office/drawing/2014/main" id="{BBA0D1A4-00C6-E547-B680-70D418D5AB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1576" y="4435166"/>
            <a:ext cx="3398071" cy="22537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20323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8B98A-70AC-7C47-9B98-8578C8742BC3}"/>
              </a:ext>
            </a:extLst>
          </p:cNvPr>
          <p:cNvSpPr>
            <a:spLocks noGrp="1"/>
          </p:cNvSpPr>
          <p:nvPr>
            <p:ph type="title"/>
          </p:nvPr>
        </p:nvSpPr>
        <p:spPr>
          <a:xfrm>
            <a:off x="493939" y="476456"/>
            <a:ext cx="11204121" cy="692521"/>
          </a:xfr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kk-KZ" sz="3600">
                <a:solidFill>
                  <a:srgbClr val="000000"/>
                </a:solidFill>
              </a:rPr>
              <a:t>Антиб</a:t>
            </a:r>
            <a:r>
              <a:rPr lang="" sz="3600" b="0" i="0">
                <a:solidFill>
                  <a:srgbClr val="000000"/>
                </a:solidFill>
                <a:effectLst/>
              </a:rPr>
              <a:t>актерияға қарсы препараттар</a:t>
            </a:r>
            <a:endParaRPr lang="" sz="3600"/>
          </a:p>
        </p:txBody>
      </p:sp>
      <p:graphicFrame>
        <p:nvGraphicFramePr>
          <p:cNvPr id="4" name="Diagram 3">
            <a:extLst>
              <a:ext uri="{FF2B5EF4-FFF2-40B4-BE49-F238E27FC236}">
                <a16:creationId xmlns:a16="http://schemas.microsoft.com/office/drawing/2014/main" id="{5B21FAD0-9202-6741-9076-6905198DAC5F}"/>
              </a:ext>
            </a:extLst>
          </p:cNvPr>
          <p:cNvGraphicFramePr/>
          <p:nvPr>
            <p:extLst>
              <p:ext uri="{D42A27DB-BD31-4B8C-83A1-F6EECF244321}">
                <p14:modId xmlns:p14="http://schemas.microsoft.com/office/powerpoint/2010/main" val="2012844691"/>
              </p:ext>
            </p:extLst>
          </p:nvPr>
        </p:nvGraphicFramePr>
        <p:xfrm>
          <a:off x="493938" y="1660552"/>
          <a:ext cx="11204121" cy="4720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6481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DF9FF96-8847-984E-9D57-5E3D44D15FF8}"/>
              </a:ext>
            </a:extLst>
          </p:cNvPr>
          <p:cNvSpPr txBox="1">
            <a:spLocks noGrp="1"/>
          </p:cNvSpPr>
          <p:nvPr>
            <p:ph type="title"/>
          </p:nvPr>
        </p:nvSpPr>
        <p:spPr>
          <a:xfrm>
            <a:off x="623825" y="371887"/>
            <a:ext cx="10944349" cy="6183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kk-KZ" sz="3600">
                <a:solidFill>
                  <a:srgbClr val="000000"/>
                </a:solidFill>
              </a:rPr>
              <a:t>Антиб</a:t>
            </a:r>
            <a:r>
              <a:rPr lang="" sz="3600">
                <a:solidFill>
                  <a:srgbClr val="000000"/>
                </a:solidFill>
              </a:rPr>
              <a:t>актерияға қарсы препараттар</a:t>
            </a:r>
            <a:endParaRPr lang="" sz="3600"/>
          </a:p>
        </p:txBody>
      </p:sp>
      <p:graphicFrame>
        <p:nvGraphicFramePr>
          <p:cNvPr id="6" name="Diagram 5">
            <a:extLst>
              <a:ext uri="{FF2B5EF4-FFF2-40B4-BE49-F238E27FC236}">
                <a16:creationId xmlns:a16="http://schemas.microsoft.com/office/drawing/2014/main" id="{C532ECC4-E2EC-924D-BD32-14E36D67FF21}"/>
              </a:ext>
            </a:extLst>
          </p:cNvPr>
          <p:cNvGraphicFramePr/>
          <p:nvPr>
            <p:extLst>
              <p:ext uri="{D42A27DB-BD31-4B8C-83A1-F6EECF244321}">
                <p14:modId xmlns:p14="http://schemas.microsoft.com/office/powerpoint/2010/main" val="1137021484"/>
              </p:ext>
            </p:extLst>
          </p:nvPr>
        </p:nvGraphicFramePr>
        <p:xfrm>
          <a:off x="623825" y="1297420"/>
          <a:ext cx="10944348" cy="5188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536871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NR">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TotalTime>
  <Words>1148</Words>
  <Application>Microsoft Office PowerPoint</Application>
  <PresentationFormat>Широкоэкранный</PresentationFormat>
  <Paragraphs>96</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Calibri</vt:lpstr>
      <vt:lpstr>Times New Roman</vt:lpstr>
      <vt:lpstr>Тема Office</vt:lpstr>
      <vt:lpstr>Презентация PowerPoint</vt:lpstr>
      <vt:lpstr>Жоспар</vt:lpstr>
      <vt:lpstr>Кіріспе</vt:lpstr>
      <vt:lpstr>Вирусқа қарсы препараттар</vt:lpstr>
      <vt:lpstr>Ацикловир</vt:lpstr>
      <vt:lpstr>Ингавирин</vt:lpstr>
      <vt:lpstr>Антибактерияға қарсы препараттар</vt:lpstr>
      <vt:lpstr>Антибактерияға қарсы препараттар</vt:lpstr>
      <vt:lpstr>Антибактерияға қарсы препараттар</vt:lpstr>
      <vt:lpstr>Антибактерияға қарсы препараттар</vt:lpstr>
      <vt:lpstr>Антибактерияға қарсы препараттар</vt:lpstr>
      <vt:lpstr>Антибактерияға қарсы препараттар</vt:lpstr>
      <vt:lpstr>Қорытынды</vt:lpstr>
      <vt:lpstr>Пайдаланылған әдебиеттер тізімі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Пользователь</cp:lastModifiedBy>
  <cp:revision>256</cp:revision>
  <dcterms:created xsi:type="dcterms:W3CDTF">2020-10-04T10:38:21Z</dcterms:created>
  <dcterms:modified xsi:type="dcterms:W3CDTF">2024-09-16T06:16:25Z</dcterms:modified>
</cp:coreProperties>
</file>